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  <p:sldMasterId id="2147483726" r:id="rId4"/>
  </p:sldMasterIdLst>
  <p:notesMasterIdLst>
    <p:notesMasterId r:id="rId12"/>
  </p:notesMasterIdLst>
  <p:sldIdLst>
    <p:sldId id="256" r:id="rId5"/>
    <p:sldId id="257" r:id="rId6"/>
    <p:sldId id="259" r:id="rId7"/>
    <p:sldId id="260" r:id="rId8"/>
    <p:sldId id="270" r:id="rId9"/>
    <p:sldId id="271" r:id="rId10"/>
    <p:sldId id="286" r:id="rId11"/>
  </p:sldIdLst>
  <p:sldSz cx="12193588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278C3-090C-4874-8AB8-70B785B5B99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D6E31699-C32E-4790-87BF-22FAF0170EA8}">
      <dgm:prSet phldrT="[Texte]" custT="1"/>
      <dgm:spPr>
        <a:solidFill>
          <a:schemeClr val="accent4"/>
        </a:solidFill>
      </dgm:spPr>
      <dgm:t>
        <a:bodyPr/>
        <a:lstStyle/>
        <a:p>
          <a:r>
            <a:rPr lang="fr-FR" sz="3600" b="0" dirty="0">
              <a:solidFill>
                <a:schemeClr val="bg2"/>
              </a:solidFill>
              <a:latin typeface="Calibri" panose="020F0502020204030204" pitchFamily="34" charset="0"/>
            </a:rPr>
            <a:t>2 clichés minimum</a:t>
          </a:r>
        </a:p>
      </dgm:t>
    </dgm:pt>
    <dgm:pt modelId="{F5E58E99-89B4-48C5-835B-EA266A580F1C}" type="parTrans" cxnId="{7D10E90F-567B-432C-A2F5-3B30B1C53342}">
      <dgm:prSet/>
      <dgm:spPr/>
      <dgm:t>
        <a:bodyPr/>
        <a:lstStyle/>
        <a:p>
          <a:endParaRPr lang="fr-FR"/>
        </a:p>
      </dgm:t>
    </dgm:pt>
    <dgm:pt modelId="{5B0E7DBD-56FB-4973-85D7-27BDBD12AC77}" type="sibTrans" cxnId="{7D10E90F-567B-432C-A2F5-3B30B1C53342}">
      <dgm:prSet/>
      <dgm:spPr/>
      <dgm:t>
        <a:bodyPr/>
        <a:lstStyle/>
        <a:p>
          <a:endParaRPr lang="fr-FR"/>
        </a:p>
      </dgm:t>
    </dgm:pt>
    <dgm:pt modelId="{07BDEC9A-066B-4581-8048-08935C6ADD41}">
      <dgm:prSet phldrT="[Texte]" custT="1"/>
      <dgm:spPr>
        <a:solidFill>
          <a:schemeClr val="accent5"/>
        </a:solidFill>
      </dgm:spPr>
      <dgm:t>
        <a:bodyPr/>
        <a:lstStyle/>
        <a:p>
          <a:r>
            <a:rPr lang="fr-FR" sz="3600" b="0" dirty="0">
              <a:solidFill>
                <a:schemeClr val="bg2"/>
              </a:solidFill>
              <a:latin typeface="Calibri" panose="020F0502020204030204" pitchFamily="34" charset="0"/>
            </a:rPr>
            <a:t>Photographies </a:t>
          </a:r>
        </a:p>
        <a:p>
          <a:r>
            <a:rPr lang="fr-FR" sz="3600" b="0" dirty="0">
              <a:solidFill>
                <a:schemeClr val="bg2"/>
              </a:solidFill>
              <a:latin typeface="Calibri" panose="020F0502020204030204" pitchFamily="34" charset="0"/>
            </a:rPr>
            <a:t>de bonne qualité</a:t>
          </a:r>
        </a:p>
      </dgm:t>
    </dgm:pt>
    <dgm:pt modelId="{E5914D61-08C5-43E1-BC8F-6C2ADCAC861D}" type="parTrans" cxnId="{7173BF18-F98E-42B5-81EE-6A40290BF028}">
      <dgm:prSet/>
      <dgm:spPr/>
      <dgm:t>
        <a:bodyPr/>
        <a:lstStyle/>
        <a:p>
          <a:endParaRPr lang="fr-FR"/>
        </a:p>
      </dgm:t>
    </dgm:pt>
    <dgm:pt modelId="{EF6F0211-F1CE-44A4-B17A-E61F3BF3F8B6}" type="sibTrans" cxnId="{7173BF18-F98E-42B5-81EE-6A40290BF028}">
      <dgm:prSet/>
      <dgm:spPr/>
      <dgm:t>
        <a:bodyPr/>
        <a:lstStyle/>
        <a:p>
          <a:endParaRPr lang="fr-FR"/>
        </a:p>
      </dgm:t>
    </dgm:pt>
    <dgm:pt modelId="{9D8E241A-3D1A-4BC7-B49B-F2BF208F5CD9}" type="pres">
      <dgm:prSet presAssocID="{40A278C3-090C-4874-8AB8-70B785B5B994}" presName="diagram" presStyleCnt="0">
        <dgm:presLayoutVars>
          <dgm:dir/>
          <dgm:resizeHandles val="exact"/>
        </dgm:presLayoutVars>
      </dgm:prSet>
      <dgm:spPr/>
    </dgm:pt>
    <dgm:pt modelId="{5BF13923-C3D1-4134-BC81-752F43EEFAFC}" type="pres">
      <dgm:prSet presAssocID="{D6E31699-C32E-4790-87BF-22FAF0170EA8}" presName="node" presStyleLbl="node1" presStyleIdx="0" presStyleCnt="2">
        <dgm:presLayoutVars>
          <dgm:bulletEnabled val="1"/>
        </dgm:presLayoutVars>
      </dgm:prSet>
      <dgm:spPr/>
    </dgm:pt>
    <dgm:pt modelId="{9B7906FE-FE0B-414D-9B55-86C7D7C6DC17}" type="pres">
      <dgm:prSet presAssocID="{5B0E7DBD-56FB-4973-85D7-27BDBD12AC77}" presName="sibTrans" presStyleCnt="0"/>
      <dgm:spPr/>
    </dgm:pt>
    <dgm:pt modelId="{66D6B1AD-C88C-4A2B-A141-825FD4B70E95}" type="pres">
      <dgm:prSet presAssocID="{07BDEC9A-066B-4581-8048-08935C6ADD41}" presName="node" presStyleLbl="node1" presStyleIdx="1" presStyleCnt="2">
        <dgm:presLayoutVars>
          <dgm:bulletEnabled val="1"/>
        </dgm:presLayoutVars>
      </dgm:prSet>
      <dgm:spPr/>
    </dgm:pt>
  </dgm:ptLst>
  <dgm:cxnLst>
    <dgm:cxn modelId="{7D10E90F-567B-432C-A2F5-3B30B1C53342}" srcId="{40A278C3-090C-4874-8AB8-70B785B5B994}" destId="{D6E31699-C32E-4790-87BF-22FAF0170EA8}" srcOrd="0" destOrd="0" parTransId="{F5E58E99-89B4-48C5-835B-EA266A580F1C}" sibTransId="{5B0E7DBD-56FB-4973-85D7-27BDBD12AC77}"/>
    <dgm:cxn modelId="{7173BF18-F98E-42B5-81EE-6A40290BF028}" srcId="{40A278C3-090C-4874-8AB8-70B785B5B994}" destId="{07BDEC9A-066B-4581-8048-08935C6ADD41}" srcOrd="1" destOrd="0" parTransId="{E5914D61-08C5-43E1-BC8F-6C2ADCAC861D}" sibTransId="{EF6F0211-F1CE-44A4-B17A-E61F3BF3F8B6}"/>
    <dgm:cxn modelId="{9C041D27-1945-4DD3-8762-D3B5CEF17911}" type="presOf" srcId="{40A278C3-090C-4874-8AB8-70B785B5B994}" destId="{9D8E241A-3D1A-4BC7-B49B-F2BF208F5CD9}" srcOrd="0" destOrd="0" presId="urn:microsoft.com/office/officeart/2005/8/layout/default"/>
    <dgm:cxn modelId="{F3932129-3D78-4D02-97F7-5134FE7B5C8D}" type="presOf" srcId="{07BDEC9A-066B-4581-8048-08935C6ADD41}" destId="{66D6B1AD-C88C-4A2B-A141-825FD4B70E95}" srcOrd="0" destOrd="0" presId="urn:microsoft.com/office/officeart/2005/8/layout/default"/>
    <dgm:cxn modelId="{7035A0E2-B26E-4044-8817-A137FC11F9F7}" type="presOf" srcId="{D6E31699-C32E-4790-87BF-22FAF0170EA8}" destId="{5BF13923-C3D1-4134-BC81-752F43EEFAFC}" srcOrd="0" destOrd="0" presId="urn:microsoft.com/office/officeart/2005/8/layout/default"/>
    <dgm:cxn modelId="{F7488065-56D0-4BD4-B4C6-7E9ED1C24553}" type="presParOf" srcId="{9D8E241A-3D1A-4BC7-B49B-F2BF208F5CD9}" destId="{5BF13923-C3D1-4134-BC81-752F43EEFAFC}" srcOrd="0" destOrd="0" presId="urn:microsoft.com/office/officeart/2005/8/layout/default"/>
    <dgm:cxn modelId="{F179D8F3-B5A2-4205-B613-1B4492983142}" type="presParOf" srcId="{9D8E241A-3D1A-4BC7-B49B-F2BF208F5CD9}" destId="{9B7906FE-FE0B-414D-9B55-86C7D7C6DC17}" srcOrd="1" destOrd="0" presId="urn:microsoft.com/office/officeart/2005/8/layout/default"/>
    <dgm:cxn modelId="{06307510-1A4B-4C18-BE25-9C12C3B046C4}" type="presParOf" srcId="{9D8E241A-3D1A-4BC7-B49B-F2BF208F5CD9}" destId="{66D6B1AD-C88C-4A2B-A141-825FD4B70E95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810E45-0F2A-469F-852B-628705803A18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CDFEB59A-07F1-4DEC-968C-D1FE02374137}">
      <dgm:prSet phldrT="[Texte]" custT="1"/>
      <dgm:spPr/>
      <dgm:t>
        <a:bodyPr/>
        <a:lstStyle/>
        <a:p>
          <a:r>
            <a:rPr lang="fr-FR" sz="2000" dirty="0">
              <a:latin typeface="Calibri" panose="020F0502020204030204" pitchFamily="34" charset="0"/>
            </a:rPr>
            <a:t>1.</a:t>
          </a:r>
        </a:p>
      </dgm:t>
    </dgm:pt>
    <dgm:pt modelId="{024F1143-1772-4C16-BC12-412E524D5DB6}" type="parTrans" cxnId="{7F676FFC-967D-49D9-AC24-AF5B47901CFF}">
      <dgm:prSet/>
      <dgm:spPr/>
      <dgm:t>
        <a:bodyPr/>
        <a:lstStyle/>
        <a:p>
          <a:endParaRPr lang="fr-FR" sz="2000"/>
        </a:p>
      </dgm:t>
    </dgm:pt>
    <dgm:pt modelId="{4D85CD02-A247-4D7B-94BD-005421787420}" type="sibTrans" cxnId="{7F676FFC-967D-49D9-AC24-AF5B47901CFF}">
      <dgm:prSet/>
      <dgm:spPr/>
      <dgm:t>
        <a:bodyPr/>
        <a:lstStyle/>
        <a:p>
          <a:endParaRPr lang="fr-FR" sz="2000"/>
        </a:p>
      </dgm:t>
    </dgm:pt>
    <dgm:pt modelId="{ED46C5E9-E8C4-4E7E-B7C3-5A52AA8E2A30}">
      <dgm:prSet phldrT="[Texte]" custT="1"/>
      <dgm:spPr/>
      <dgm:t>
        <a:bodyPr/>
        <a:lstStyle/>
        <a:p>
          <a:r>
            <a:rPr lang="fr-FR" sz="2000" b="0" dirty="0">
              <a:latin typeface="Calibri" panose="020F0502020204030204" pitchFamily="34" charset="0"/>
            </a:rPr>
            <a:t>Appareil </a:t>
          </a:r>
          <a:r>
            <a:rPr lang="fr-FR" sz="2000" b="1" dirty="0">
              <a:latin typeface="Calibri" panose="020F0502020204030204" pitchFamily="34" charset="0"/>
            </a:rPr>
            <a:t>face au sujet </a:t>
          </a:r>
        </a:p>
      </dgm:t>
    </dgm:pt>
    <dgm:pt modelId="{32B74AD1-7F12-427A-9A1D-9D3A56B1694A}" type="parTrans" cxnId="{6C02CB0D-B5C5-4759-B42F-B92872701EF5}">
      <dgm:prSet/>
      <dgm:spPr/>
      <dgm:t>
        <a:bodyPr/>
        <a:lstStyle/>
        <a:p>
          <a:endParaRPr lang="fr-FR" sz="2000"/>
        </a:p>
      </dgm:t>
    </dgm:pt>
    <dgm:pt modelId="{A3270CD4-D583-4910-ADF7-CADA96C0AFDD}" type="sibTrans" cxnId="{6C02CB0D-B5C5-4759-B42F-B92872701EF5}">
      <dgm:prSet/>
      <dgm:spPr/>
      <dgm:t>
        <a:bodyPr/>
        <a:lstStyle/>
        <a:p>
          <a:endParaRPr lang="fr-FR" sz="2000"/>
        </a:p>
      </dgm:t>
    </dgm:pt>
    <dgm:pt modelId="{3C91B654-4365-43A9-A7F3-469315885823}">
      <dgm:prSet phldrT="[Texte]" custT="1"/>
      <dgm:spPr/>
      <dgm:t>
        <a:bodyPr/>
        <a:lstStyle/>
        <a:p>
          <a:r>
            <a:rPr lang="fr-FR" sz="2000" dirty="0">
              <a:latin typeface="Calibri" panose="020F0502020204030204" pitchFamily="34" charset="0"/>
            </a:rPr>
            <a:t>=&gt; Pas en biais, pas penché</a:t>
          </a:r>
        </a:p>
      </dgm:t>
    </dgm:pt>
    <dgm:pt modelId="{3D5E3514-014D-42FF-898D-DC646D5B9016}" type="parTrans" cxnId="{A81B14D5-D55C-42D8-9A3B-3B4682F233F6}">
      <dgm:prSet/>
      <dgm:spPr/>
      <dgm:t>
        <a:bodyPr/>
        <a:lstStyle/>
        <a:p>
          <a:endParaRPr lang="fr-FR"/>
        </a:p>
      </dgm:t>
    </dgm:pt>
    <dgm:pt modelId="{07A10184-CB3B-4F1E-AA6E-8B26418D73A3}" type="sibTrans" cxnId="{A81B14D5-D55C-42D8-9A3B-3B4682F233F6}">
      <dgm:prSet/>
      <dgm:spPr/>
      <dgm:t>
        <a:bodyPr/>
        <a:lstStyle/>
        <a:p>
          <a:endParaRPr lang="fr-FR"/>
        </a:p>
      </dgm:t>
    </dgm:pt>
    <dgm:pt modelId="{35560A4C-4D44-4DAB-902E-124CDBDD5D1C}">
      <dgm:prSet phldrT="[Texte]" custT="1"/>
      <dgm:spPr/>
      <dgm:t>
        <a:bodyPr/>
        <a:lstStyle/>
        <a:p>
          <a:r>
            <a:rPr lang="fr-FR" sz="2000" dirty="0">
              <a:latin typeface="Calibri" panose="020F0502020204030204" pitchFamily="34" charset="0"/>
            </a:rPr>
            <a:t>2.</a:t>
          </a:r>
        </a:p>
      </dgm:t>
    </dgm:pt>
    <dgm:pt modelId="{F43F59DC-F6C6-4581-BCEE-B8AE3DC12C50}" type="parTrans" cxnId="{64262389-742B-47E2-BBA3-3075105B8AC7}">
      <dgm:prSet/>
      <dgm:spPr/>
      <dgm:t>
        <a:bodyPr/>
        <a:lstStyle/>
        <a:p>
          <a:endParaRPr lang="fr-FR"/>
        </a:p>
      </dgm:t>
    </dgm:pt>
    <dgm:pt modelId="{EC71FD02-D9BB-4B17-AB98-730BD19478E0}" type="sibTrans" cxnId="{64262389-742B-47E2-BBA3-3075105B8AC7}">
      <dgm:prSet/>
      <dgm:spPr/>
      <dgm:t>
        <a:bodyPr/>
        <a:lstStyle/>
        <a:p>
          <a:endParaRPr lang="fr-FR"/>
        </a:p>
      </dgm:t>
    </dgm:pt>
    <dgm:pt modelId="{2BD84127-A2EC-4F5D-BD12-2ABBC51B5DD4}">
      <dgm:prSet phldrT="[Texte]" custT="1"/>
      <dgm:spPr/>
      <dgm:t>
        <a:bodyPr/>
        <a:lstStyle/>
        <a:p>
          <a:r>
            <a:rPr lang="fr-FR" sz="2000" b="0" dirty="0">
              <a:latin typeface="Calibri" panose="020F0502020204030204" pitchFamily="34" charset="0"/>
            </a:rPr>
            <a:t>Choisir un endroit </a:t>
          </a:r>
          <a:r>
            <a:rPr lang="fr-FR" sz="2000" b="1" dirty="0">
              <a:latin typeface="Calibri" panose="020F0502020204030204" pitchFamily="34" charset="0"/>
            </a:rPr>
            <a:t>bien éclairé </a:t>
          </a:r>
          <a:r>
            <a:rPr lang="fr-FR" sz="2000" dirty="0">
              <a:latin typeface="Calibri" panose="020F0502020204030204" pitchFamily="34" charset="0"/>
            </a:rPr>
            <a:t>(ou utiliser le flash)</a:t>
          </a:r>
        </a:p>
      </dgm:t>
    </dgm:pt>
    <dgm:pt modelId="{7C4C74A9-27A4-45E2-9C86-C73D5C629A6E}" type="parTrans" cxnId="{6B5704DD-CAB4-4F84-9871-CFBA21D496E9}">
      <dgm:prSet/>
      <dgm:spPr/>
      <dgm:t>
        <a:bodyPr/>
        <a:lstStyle/>
        <a:p>
          <a:endParaRPr lang="fr-FR"/>
        </a:p>
      </dgm:t>
    </dgm:pt>
    <dgm:pt modelId="{A3642CA7-686A-48C2-92BD-CE1DB565C56F}" type="sibTrans" cxnId="{6B5704DD-CAB4-4F84-9871-CFBA21D496E9}">
      <dgm:prSet/>
      <dgm:spPr/>
      <dgm:t>
        <a:bodyPr/>
        <a:lstStyle/>
        <a:p>
          <a:endParaRPr lang="fr-FR"/>
        </a:p>
      </dgm:t>
    </dgm:pt>
    <dgm:pt modelId="{58E3C6A7-07DD-476B-B3B9-A1DC99A563DF}">
      <dgm:prSet phldrT="[Texte]" custT="1"/>
      <dgm:spPr/>
      <dgm:t>
        <a:bodyPr/>
        <a:lstStyle/>
        <a:p>
          <a:r>
            <a:rPr lang="fr-FR" sz="2000" dirty="0">
              <a:latin typeface="Calibri" panose="020F0502020204030204" pitchFamily="34" charset="0"/>
            </a:rPr>
            <a:t>=&gt; Attention aux ombres</a:t>
          </a:r>
        </a:p>
      </dgm:t>
    </dgm:pt>
    <dgm:pt modelId="{7600C6A7-9AC4-433B-B630-7EFC1614FA1A}" type="parTrans" cxnId="{7AE1350C-2D09-4F4F-A5BB-CAF26B6A609A}">
      <dgm:prSet/>
      <dgm:spPr/>
      <dgm:t>
        <a:bodyPr/>
        <a:lstStyle/>
        <a:p>
          <a:endParaRPr lang="fr-FR"/>
        </a:p>
      </dgm:t>
    </dgm:pt>
    <dgm:pt modelId="{A68926E5-8DD5-4BF1-8B35-023BA0D62F0D}" type="sibTrans" cxnId="{7AE1350C-2D09-4F4F-A5BB-CAF26B6A609A}">
      <dgm:prSet/>
      <dgm:spPr/>
      <dgm:t>
        <a:bodyPr/>
        <a:lstStyle/>
        <a:p>
          <a:endParaRPr lang="fr-FR"/>
        </a:p>
      </dgm:t>
    </dgm:pt>
    <dgm:pt modelId="{41438260-1BD7-4658-A2A5-9CF0360F275E}">
      <dgm:prSet phldrT="[Texte]" custT="1"/>
      <dgm:spPr/>
      <dgm:t>
        <a:bodyPr/>
        <a:lstStyle/>
        <a:p>
          <a:r>
            <a:rPr lang="fr-FR" sz="2000" dirty="0">
              <a:latin typeface="Calibri" panose="020F0502020204030204" pitchFamily="34" charset="0"/>
            </a:rPr>
            <a:t>3.</a:t>
          </a:r>
        </a:p>
      </dgm:t>
    </dgm:pt>
    <dgm:pt modelId="{19AED03A-6FA4-478D-83F0-0D0CDFFB15C0}" type="parTrans" cxnId="{0EBC1208-5DE8-4445-A1BB-A8812ECF6442}">
      <dgm:prSet/>
      <dgm:spPr/>
      <dgm:t>
        <a:bodyPr/>
        <a:lstStyle/>
        <a:p>
          <a:endParaRPr lang="fr-FR"/>
        </a:p>
      </dgm:t>
    </dgm:pt>
    <dgm:pt modelId="{4D27F913-9C46-4EC5-8801-7709E7A8B53F}" type="sibTrans" cxnId="{0EBC1208-5DE8-4445-A1BB-A8812ECF6442}">
      <dgm:prSet/>
      <dgm:spPr/>
      <dgm:t>
        <a:bodyPr/>
        <a:lstStyle/>
        <a:p>
          <a:endParaRPr lang="fr-FR"/>
        </a:p>
      </dgm:t>
    </dgm:pt>
    <dgm:pt modelId="{85F88DB9-AC19-4A46-B24C-F56B9E6A3B39}">
      <dgm:prSet phldrT="[Texte]" custT="1"/>
      <dgm:spPr/>
      <dgm:t>
        <a:bodyPr/>
        <a:lstStyle/>
        <a:p>
          <a:r>
            <a:rPr lang="fr-FR" sz="2000" dirty="0">
              <a:latin typeface="Calibri" panose="020F0502020204030204" pitchFamily="34" charset="0"/>
            </a:rPr>
            <a:t>Avoir un </a:t>
          </a:r>
          <a:r>
            <a:rPr lang="fr-FR" sz="2000" b="1" dirty="0">
              <a:latin typeface="Calibri" panose="020F0502020204030204" pitchFamily="34" charset="0"/>
            </a:rPr>
            <a:t>fond clair</a:t>
          </a:r>
        </a:p>
      </dgm:t>
    </dgm:pt>
    <dgm:pt modelId="{18C2D7A6-401C-4662-ADB7-13481DBF1B6F}" type="parTrans" cxnId="{3DC86424-5FB7-43E2-A5BD-34FEA15EB2C3}">
      <dgm:prSet/>
      <dgm:spPr/>
      <dgm:t>
        <a:bodyPr/>
        <a:lstStyle/>
        <a:p>
          <a:endParaRPr lang="fr-FR"/>
        </a:p>
      </dgm:t>
    </dgm:pt>
    <dgm:pt modelId="{BC955756-0787-49B1-8878-63D931823F85}" type="sibTrans" cxnId="{3DC86424-5FB7-43E2-A5BD-34FEA15EB2C3}">
      <dgm:prSet/>
      <dgm:spPr/>
      <dgm:t>
        <a:bodyPr/>
        <a:lstStyle/>
        <a:p>
          <a:endParaRPr lang="fr-FR"/>
        </a:p>
      </dgm:t>
    </dgm:pt>
    <dgm:pt modelId="{81ED968C-095F-4065-9893-62974A6EE616}">
      <dgm:prSet phldrT="[Texte]" custT="1"/>
      <dgm:spPr/>
      <dgm:t>
        <a:bodyPr/>
        <a:lstStyle/>
        <a:p>
          <a:r>
            <a:rPr lang="fr-FR" sz="2000" b="1" dirty="0">
              <a:latin typeface="Calibri" panose="020F0502020204030204" pitchFamily="34" charset="0"/>
            </a:rPr>
            <a:t>4. </a:t>
          </a:r>
        </a:p>
      </dgm:t>
    </dgm:pt>
    <dgm:pt modelId="{009B54B6-E36B-43CF-A76A-D7B1BD8E975E}" type="parTrans" cxnId="{89C36442-49EA-47D8-BA77-2D19B6179646}">
      <dgm:prSet/>
      <dgm:spPr/>
      <dgm:t>
        <a:bodyPr/>
        <a:lstStyle/>
        <a:p>
          <a:endParaRPr lang="fr-FR"/>
        </a:p>
      </dgm:t>
    </dgm:pt>
    <dgm:pt modelId="{A5FA14F7-FF64-4219-A142-3902D3146FAB}" type="sibTrans" cxnId="{89C36442-49EA-47D8-BA77-2D19B6179646}">
      <dgm:prSet/>
      <dgm:spPr/>
      <dgm:t>
        <a:bodyPr/>
        <a:lstStyle/>
        <a:p>
          <a:endParaRPr lang="fr-FR"/>
        </a:p>
      </dgm:t>
    </dgm:pt>
    <dgm:pt modelId="{97792A5F-9795-4211-A86F-7FE5A756132E}">
      <dgm:prSet phldrT="[Texte]" custT="1"/>
      <dgm:spPr/>
      <dgm:t>
        <a:bodyPr/>
        <a:lstStyle/>
        <a:p>
          <a:r>
            <a:rPr lang="fr-FR" sz="2000" b="1" dirty="0">
              <a:latin typeface="Calibri" panose="020F0502020204030204" pitchFamily="34" charset="0"/>
            </a:rPr>
            <a:t>Cadrer </a:t>
          </a:r>
          <a:r>
            <a:rPr lang="fr-FR" sz="2000" b="0" dirty="0">
              <a:latin typeface="Calibri" panose="020F0502020204030204" pitchFamily="34" charset="0"/>
            </a:rPr>
            <a:t>et déterminer précisément la zone de </a:t>
          </a:r>
          <a:r>
            <a:rPr lang="fr-FR" sz="2000" b="1" dirty="0">
              <a:latin typeface="Calibri" panose="020F0502020204030204" pitchFamily="34" charset="0"/>
            </a:rPr>
            <a:t>mise au point</a:t>
          </a:r>
        </a:p>
      </dgm:t>
    </dgm:pt>
    <dgm:pt modelId="{A9038DFA-329D-4D56-91D3-5774E8E2021C}" type="parTrans" cxnId="{1AF43DEA-C0BA-405E-AF33-732292E3FB73}">
      <dgm:prSet/>
      <dgm:spPr/>
      <dgm:t>
        <a:bodyPr/>
        <a:lstStyle/>
        <a:p>
          <a:endParaRPr lang="fr-FR"/>
        </a:p>
      </dgm:t>
    </dgm:pt>
    <dgm:pt modelId="{D358223B-159B-4E56-8FEB-945E412ACE1C}" type="sibTrans" cxnId="{1AF43DEA-C0BA-405E-AF33-732292E3FB73}">
      <dgm:prSet/>
      <dgm:spPr/>
      <dgm:t>
        <a:bodyPr/>
        <a:lstStyle/>
        <a:p>
          <a:endParaRPr lang="fr-FR"/>
        </a:p>
      </dgm:t>
    </dgm:pt>
    <dgm:pt modelId="{D1462703-95D8-4450-9522-6954633B256F}" type="pres">
      <dgm:prSet presAssocID="{B4810E45-0F2A-469F-852B-628705803A18}" presName="linearFlow" presStyleCnt="0">
        <dgm:presLayoutVars>
          <dgm:dir/>
          <dgm:animLvl val="lvl"/>
          <dgm:resizeHandles val="exact"/>
        </dgm:presLayoutVars>
      </dgm:prSet>
      <dgm:spPr/>
    </dgm:pt>
    <dgm:pt modelId="{4EE988C9-9950-4DA9-96C9-B7DD19508DD7}" type="pres">
      <dgm:prSet presAssocID="{CDFEB59A-07F1-4DEC-968C-D1FE02374137}" presName="composite" presStyleCnt="0"/>
      <dgm:spPr/>
    </dgm:pt>
    <dgm:pt modelId="{01D41680-8B13-4D50-BA03-ABDF40A0CFBF}" type="pres">
      <dgm:prSet presAssocID="{CDFEB59A-07F1-4DEC-968C-D1FE0237413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FA52AC14-CEB4-4FDA-B90C-719EB246745F}" type="pres">
      <dgm:prSet presAssocID="{CDFEB59A-07F1-4DEC-968C-D1FE02374137}" presName="descendantText" presStyleLbl="alignAcc1" presStyleIdx="0" presStyleCnt="4">
        <dgm:presLayoutVars>
          <dgm:bulletEnabled val="1"/>
        </dgm:presLayoutVars>
      </dgm:prSet>
      <dgm:spPr/>
    </dgm:pt>
    <dgm:pt modelId="{D1AC46B5-CA97-4A5D-BF41-D56D32D983E9}" type="pres">
      <dgm:prSet presAssocID="{4D85CD02-A247-4D7B-94BD-005421787420}" presName="sp" presStyleCnt="0"/>
      <dgm:spPr/>
    </dgm:pt>
    <dgm:pt modelId="{2CD472F1-9091-465A-8914-29181C17E14E}" type="pres">
      <dgm:prSet presAssocID="{35560A4C-4D44-4DAB-902E-124CDBDD5D1C}" presName="composite" presStyleCnt="0"/>
      <dgm:spPr/>
    </dgm:pt>
    <dgm:pt modelId="{B4491AFA-6637-4197-92A9-48573D9ECD82}" type="pres">
      <dgm:prSet presAssocID="{35560A4C-4D44-4DAB-902E-124CDBDD5D1C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D8A3EA8-0CF8-476F-BA68-A2F4131C49C0}" type="pres">
      <dgm:prSet presAssocID="{35560A4C-4D44-4DAB-902E-124CDBDD5D1C}" presName="descendantText" presStyleLbl="alignAcc1" presStyleIdx="1" presStyleCnt="4">
        <dgm:presLayoutVars>
          <dgm:bulletEnabled val="1"/>
        </dgm:presLayoutVars>
      </dgm:prSet>
      <dgm:spPr/>
    </dgm:pt>
    <dgm:pt modelId="{7162384B-FBDD-4EAC-BD8C-0148050FECD7}" type="pres">
      <dgm:prSet presAssocID="{EC71FD02-D9BB-4B17-AB98-730BD19478E0}" presName="sp" presStyleCnt="0"/>
      <dgm:spPr/>
    </dgm:pt>
    <dgm:pt modelId="{B03B5300-D1C8-4E53-BB97-21CD1CB55F33}" type="pres">
      <dgm:prSet presAssocID="{41438260-1BD7-4658-A2A5-9CF0360F275E}" presName="composite" presStyleCnt="0"/>
      <dgm:spPr/>
    </dgm:pt>
    <dgm:pt modelId="{2FA6EB7F-0A97-43BA-94E3-8F4D9B2DFB21}" type="pres">
      <dgm:prSet presAssocID="{41438260-1BD7-4658-A2A5-9CF0360F275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9C5C9B5D-D65F-4CC0-BC57-FD42A89C8019}" type="pres">
      <dgm:prSet presAssocID="{41438260-1BD7-4658-A2A5-9CF0360F275E}" presName="descendantText" presStyleLbl="alignAcc1" presStyleIdx="2" presStyleCnt="4">
        <dgm:presLayoutVars>
          <dgm:bulletEnabled val="1"/>
        </dgm:presLayoutVars>
      </dgm:prSet>
      <dgm:spPr/>
    </dgm:pt>
    <dgm:pt modelId="{3217455B-495B-4E54-BD85-41F85F935A32}" type="pres">
      <dgm:prSet presAssocID="{4D27F913-9C46-4EC5-8801-7709E7A8B53F}" presName="sp" presStyleCnt="0"/>
      <dgm:spPr/>
    </dgm:pt>
    <dgm:pt modelId="{9C3C0C53-1E6C-4615-963B-51962D116262}" type="pres">
      <dgm:prSet presAssocID="{81ED968C-095F-4065-9893-62974A6EE616}" presName="composite" presStyleCnt="0"/>
      <dgm:spPr/>
    </dgm:pt>
    <dgm:pt modelId="{B1B4F2B7-446D-4307-8F4A-47D51E54BC40}" type="pres">
      <dgm:prSet presAssocID="{81ED968C-095F-4065-9893-62974A6EE616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B7EBA9C-33B7-4319-AB37-9FF1FCA04A41}" type="pres">
      <dgm:prSet presAssocID="{81ED968C-095F-4065-9893-62974A6EE616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0EBC1208-5DE8-4445-A1BB-A8812ECF6442}" srcId="{B4810E45-0F2A-469F-852B-628705803A18}" destId="{41438260-1BD7-4658-A2A5-9CF0360F275E}" srcOrd="2" destOrd="0" parTransId="{19AED03A-6FA4-478D-83F0-0D0CDFFB15C0}" sibTransId="{4D27F913-9C46-4EC5-8801-7709E7A8B53F}"/>
    <dgm:cxn modelId="{7AE1350C-2D09-4F4F-A5BB-CAF26B6A609A}" srcId="{35560A4C-4D44-4DAB-902E-124CDBDD5D1C}" destId="{58E3C6A7-07DD-476B-B3B9-A1DC99A563DF}" srcOrd="1" destOrd="0" parTransId="{7600C6A7-9AC4-433B-B630-7EFC1614FA1A}" sibTransId="{A68926E5-8DD5-4BF1-8B35-023BA0D62F0D}"/>
    <dgm:cxn modelId="{6C02CB0D-B5C5-4759-B42F-B92872701EF5}" srcId="{CDFEB59A-07F1-4DEC-968C-D1FE02374137}" destId="{ED46C5E9-E8C4-4E7E-B7C3-5A52AA8E2A30}" srcOrd="0" destOrd="0" parTransId="{32B74AD1-7F12-427A-9A1D-9D3A56B1694A}" sibTransId="{A3270CD4-D583-4910-ADF7-CADA96C0AFDD}"/>
    <dgm:cxn modelId="{3DC86424-5FB7-43E2-A5BD-34FEA15EB2C3}" srcId="{41438260-1BD7-4658-A2A5-9CF0360F275E}" destId="{85F88DB9-AC19-4A46-B24C-F56B9E6A3B39}" srcOrd="0" destOrd="0" parTransId="{18C2D7A6-401C-4662-ADB7-13481DBF1B6F}" sibTransId="{BC955756-0787-49B1-8878-63D931823F85}"/>
    <dgm:cxn modelId="{2241513F-E0A4-4776-A5C8-BC4760C835AA}" type="presOf" srcId="{35560A4C-4D44-4DAB-902E-124CDBDD5D1C}" destId="{B4491AFA-6637-4197-92A9-48573D9ECD82}" srcOrd="0" destOrd="0" presId="urn:microsoft.com/office/officeart/2005/8/layout/chevron2"/>
    <dgm:cxn modelId="{89C36442-49EA-47D8-BA77-2D19B6179646}" srcId="{B4810E45-0F2A-469F-852B-628705803A18}" destId="{81ED968C-095F-4065-9893-62974A6EE616}" srcOrd="3" destOrd="0" parTransId="{009B54B6-E36B-43CF-A76A-D7B1BD8E975E}" sibTransId="{A5FA14F7-FF64-4219-A142-3902D3146FAB}"/>
    <dgm:cxn modelId="{DD869B7C-F849-4910-92E6-33010884A0E0}" type="presOf" srcId="{58E3C6A7-07DD-476B-B3B9-A1DC99A563DF}" destId="{9D8A3EA8-0CF8-476F-BA68-A2F4131C49C0}" srcOrd="0" destOrd="1" presId="urn:microsoft.com/office/officeart/2005/8/layout/chevron2"/>
    <dgm:cxn modelId="{07BF6983-5C04-4648-B239-5DCBBEA14B06}" type="presOf" srcId="{2BD84127-A2EC-4F5D-BD12-2ABBC51B5DD4}" destId="{9D8A3EA8-0CF8-476F-BA68-A2F4131C49C0}" srcOrd="0" destOrd="0" presId="urn:microsoft.com/office/officeart/2005/8/layout/chevron2"/>
    <dgm:cxn modelId="{64262389-742B-47E2-BBA3-3075105B8AC7}" srcId="{B4810E45-0F2A-469F-852B-628705803A18}" destId="{35560A4C-4D44-4DAB-902E-124CDBDD5D1C}" srcOrd="1" destOrd="0" parTransId="{F43F59DC-F6C6-4581-BCEE-B8AE3DC12C50}" sibTransId="{EC71FD02-D9BB-4B17-AB98-730BD19478E0}"/>
    <dgm:cxn modelId="{9EA76E96-4336-4C63-85DD-E16EE33C0426}" type="presOf" srcId="{85F88DB9-AC19-4A46-B24C-F56B9E6A3B39}" destId="{9C5C9B5D-D65F-4CC0-BC57-FD42A89C8019}" srcOrd="0" destOrd="0" presId="urn:microsoft.com/office/officeart/2005/8/layout/chevron2"/>
    <dgm:cxn modelId="{BB1A3698-384A-4867-BA64-9EC364CB3E6B}" type="presOf" srcId="{81ED968C-095F-4065-9893-62974A6EE616}" destId="{B1B4F2B7-446D-4307-8F4A-47D51E54BC40}" srcOrd="0" destOrd="0" presId="urn:microsoft.com/office/officeart/2005/8/layout/chevron2"/>
    <dgm:cxn modelId="{2A6E50AD-A618-4958-A3F8-3546652DAA2A}" type="presOf" srcId="{ED46C5E9-E8C4-4E7E-B7C3-5A52AA8E2A30}" destId="{FA52AC14-CEB4-4FDA-B90C-719EB246745F}" srcOrd="0" destOrd="0" presId="urn:microsoft.com/office/officeart/2005/8/layout/chevron2"/>
    <dgm:cxn modelId="{775343CD-D693-4B27-A113-F9380FA1341A}" type="presOf" srcId="{B4810E45-0F2A-469F-852B-628705803A18}" destId="{D1462703-95D8-4450-9522-6954633B256F}" srcOrd="0" destOrd="0" presId="urn:microsoft.com/office/officeart/2005/8/layout/chevron2"/>
    <dgm:cxn modelId="{A81B14D5-D55C-42D8-9A3B-3B4682F233F6}" srcId="{CDFEB59A-07F1-4DEC-968C-D1FE02374137}" destId="{3C91B654-4365-43A9-A7F3-469315885823}" srcOrd="1" destOrd="0" parTransId="{3D5E3514-014D-42FF-898D-DC646D5B9016}" sibTransId="{07A10184-CB3B-4F1E-AA6E-8B26418D73A3}"/>
    <dgm:cxn modelId="{6B5704DD-CAB4-4F84-9871-CFBA21D496E9}" srcId="{35560A4C-4D44-4DAB-902E-124CDBDD5D1C}" destId="{2BD84127-A2EC-4F5D-BD12-2ABBC51B5DD4}" srcOrd="0" destOrd="0" parTransId="{7C4C74A9-27A4-45E2-9C86-C73D5C629A6E}" sibTransId="{A3642CA7-686A-48C2-92BD-CE1DB565C56F}"/>
    <dgm:cxn modelId="{FEF9C0E4-E015-41BD-8DEE-793194F47011}" type="presOf" srcId="{97792A5F-9795-4211-A86F-7FE5A756132E}" destId="{8B7EBA9C-33B7-4319-AB37-9FF1FCA04A41}" srcOrd="0" destOrd="0" presId="urn:microsoft.com/office/officeart/2005/8/layout/chevron2"/>
    <dgm:cxn modelId="{8E0BD6E8-D713-487E-A3A7-D498FD072786}" type="presOf" srcId="{CDFEB59A-07F1-4DEC-968C-D1FE02374137}" destId="{01D41680-8B13-4D50-BA03-ABDF40A0CFBF}" srcOrd="0" destOrd="0" presId="urn:microsoft.com/office/officeart/2005/8/layout/chevron2"/>
    <dgm:cxn modelId="{1AF43DEA-C0BA-405E-AF33-732292E3FB73}" srcId="{81ED968C-095F-4065-9893-62974A6EE616}" destId="{97792A5F-9795-4211-A86F-7FE5A756132E}" srcOrd="0" destOrd="0" parTransId="{A9038DFA-329D-4D56-91D3-5774E8E2021C}" sibTransId="{D358223B-159B-4E56-8FEB-945E412ACE1C}"/>
    <dgm:cxn modelId="{6D1146F0-0468-459F-AD85-4608F669EE87}" type="presOf" srcId="{3C91B654-4365-43A9-A7F3-469315885823}" destId="{FA52AC14-CEB4-4FDA-B90C-719EB246745F}" srcOrd="0" destOrd="1" presId="urn:microsoft.com/office/officeart/2005/8/layout/chevron2"/>
    <dgm:cxn modelId="{5BD27DF7-066D-4BA1-8C4C-E8D15450E4FF}" type="presOf" srcId="{41438260-1BD7-4658-A2A5-9CF0360F275E}" destId="{2FA6EB7F-0A97-43BA-94E3-8F4D9B2DFB21}" srcOrd="0" destOrd="0" presId="urn:microsoft.com/office/officeart/2005/8/layout/chevron2"/>
    <dgm:cxn modelId="{7F676FFC-967D-49D9-AC24-AF5B47901CFF}" srcId="{B4810E45-0F2A-469F-852B-628705803A18}" destId="{CDFEB59A-07F1-4DEC-968C-D1FE02374137}" srcOrd="0" destOrd="0" parTransId="{024F1143-1772-4C16-BC12-412E524D5DB6}" sibTransId="{4D85CD02-A247-4D7B-94BD-005421787420}"/>
    <dgm:cxn modelId="{66DEFBEB-701A-455C-A744-A7B95FE9A266}" type="presParOf" srcId="{D1462703-95D8-4450-9522-6954633B256F}" destId="{4EE988C9-9950-4DA9-96C9-B7DD19508DD7}" srcOrd="0" destOrd="0" presId="urn:microsoft.com/office/officeart/2005/8/layout/chevron2"/>
    <dgm:cxn modelId="{559CBEB9-6617-4625-AE1B-72C487F44043}" type="presParOf" srcId="{4EE988C9-9950-4DA9-96C9-B7DD19508DD7}" destId="{01D41680-8B13-4D50-BA03-ABDF40A0CFBF}" srcOrd="0" destOrd="0" presId="urn:microsoft.com/office/officeart/2005/8/layout/chevron2"/>
    <dgm:cxn modelId="{FE555EAD-CBBD-438F-856B-08D4FA9483AB}" type="presParOf" srcId="{4EE988C9-9950-4DA9-96C9-B7DD19508DD7}" destId="{FA52AC14-CEB4-4FDA-B90C-719EB246745F}" srcOrd="1" destOrd="0" presId="urn:microsoft.com/office/officeart/2005/8/layout/chevron2"/>
    <dgm:cxn modelId="{B93D9304-7BA9-40A6-916D-8F140922BB0F}" type="presParOf" srcId="{D1462703-95D8-4450-9522-6954633B256F}" destId="{D1AC46B5-CA97-4A5D-BF41-D56D32D983E9}" srcOrd="1" destOrd="0" presId="urn:microsoft.com/office/officeart/2005/8/layout/chevron2"/>
    <dgm:cxn modelId="{FF4C6F14-08E7-40FB-9E74-C353160008E1}" type="presParOf" srcId="{D1462703-95D8-4450-9522-6954633B256F}" destId="{2CD472F1-9091-465A-8914-29181C17E14E}" srcOrd="2" destOrd="0" presId="urn:microsoft.com/office/officeart/2005/8/layout/chevron2"/>
    <dgm:cxn modelId="{F52C0F24-5EC3-4EE8-8674-8070DA3D6C08}" type="presParOf" srcId="{2CD472F1-9091-465A-8914-29181C17E14E}" destId="{B4491AFA-6637-4197-92A9-48573D9ECD82}" srcOrd="0" destOrd="0" presId="urn:microsoft.com/office/officeart/2005/8/layout/chevron2"/>
    <dgm:cxn modelId="{803425AB-C919-4802-A57D-38455C25F8AD}" type="presParOf" srcId="{2CD472F1-9091-465A-8914-29181C17E14E}" destId="{9D8A3EA8-0CF8-476F-BA68-A2F4131C49C0}" srcOrd="1" destOrd="0" presId="urn:microsoft.com/office/officeart/2005/8/layout/chevron2"/>
    <dgm:cxn modelId="{F99A403C-D043-4A4F-A608-688946D074CB}" type="presParOf" srcId="{D1462703-95D8-4450-9522-6954633B256F}" destId="{7162384B-FBDD-4EAC-BD8C-0148050FECD7}" srcOrd="3" destOrd="0" presId="urn:microsoft.com/office/officeart/2005/8/layout/chevron2"/>
    <dgm:cxn modelId="{F5D21593-C875-4A8D-889B-88DAAC3124FB}" type="presParOf" srcId="{D1462703-95D8-4450-9522-6954633B256F}" destId="{B03B5300-D1C8-4E53-BB97-21CD1CB55F33}" srcOrd="4" destOrd="0" presId="urn:microsoft.com/office/officeart/2005/8/layout/chevron2"/>
    <dgm:cxn modelId="{4E50148B-5397-40BB-B3CF-2A10DF03091F}" type="presParOf" srcId="{B03B5300-D1C8-4E53-BB97-21CD1CB55F33}" destId="{2FA6EB7F-0A97-43BA-94E3-8F4D9B2DFB21}" srcOrd="0" destOrd="0" presId="urn:microsoft.com/office/officeart/2005/8/layout/chevron2"/>
    <dgm:cxn modelId="{A3B4FC57-FF37-42E4-BBA9-0633AD527C0E}" type="presParOf" srcId="{B03B5300-D1C8-4E53-BB97-21CD1CB55F33}" destId="{9C5C9B5D-D65F-4CC0-BC57-FD42A89C8019}" srcOrd="1" destOrd="0" presId="urn:microsoft.com/office/officeart/2005/8/layout/chevron2"/>
    <dgm:cxn modelId="{E7A49EE9-0FA3-4A8B-B6A4-35CE73E14F92}" type="presParOf" srcId="{D1462703-95D8-4450-9522-6954633B256F}" destId="{3217455B-495B-4E54-BD85-41F85F935A32}" srcOrd="5" destOrd="0" presId="urn:microsoft.com/office/officeart/2005/8/layout/chevron2"/>
    <dgm:cxn modelId="{841533DF-3D89-4A3C-9DF9-CE2DF6E25168}" type="presParOf" srcId="{D1462703-95D8-4450-9522-6954633B256F}" destId="{9C3C0C53-1E6C-4615-963B-51962D116262}" srcOrd="6" destOrd="0" presId="urn:microsoft.com/office/officeart/2005/8/layout/chevron2"/>
    <dgm:cxn modelId="{FC460CEC-86A5-4855-A608-EE89103F0E5F}" type="presParOf" srcId="{9C3C0C53-1E6C-4615-963B-51962D116262}" destId="{B1B4F2B7-446D-4307-8F4A-47D51E54BC40}" srcOrd="0" destOrd="0" presId="urn:microsoft.com/office/officeart/2005/8/layout/chevron2"/>
    <dgm:cxn modelId="{DA139EB1-9629-40B2-8C1C-8556E6970B2F}" type="presParOf" srcId="{9C3C0C53-1E6C-4615-963B-51962D116262}" destId="{8B7EBA9C-33B7-4319-AB37-9FF1FCA04A4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13923-C3D1-4134-BC81-752F43EEFAFC}">
      <dsp:nvSpPr>
        <dsp:cNvPr id="0" name=""/>
        <dsp:cNvSpPr/>
      </dsp:nvSpPr>
      <dsp:spPr>
        <a:xfrm>
          <a:off x="1288" y="310816"/>
          <a:ext cx="5024544" cy="3014726"/>
        </a:xfrm>
        <a:prstGeom prst="rect">
          <a:avLst/>
        </a:prstGeom>
        <a:solidFill>
          <a:schemeClr val="accent4"/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0" kern="1200" dirty="0">
              <a:solidFill>
                <a:schemeClr val="bg2"/>
              </a:solidFill>
              <a:latin typeface="Calibri" panose="020F0502020204030204" pitchFamily="34" charset="0"/>
            </a:rPr>
            <a:t>2 clichés minimum</a:t>
          </a:r>
        </a:p>
      </dsp:txBody>
      <dsp:txXfrm>
        <a:off x="1288" y="310816"/>
        <a:ext cx="5024544" cy="3014726"/>
      </dsp:txXfrm>
    </dsp:sp>
    <dsp:sp modelId="{66D6B1AD-C88C-4A2B-A141-825FD4B70E95}">
      <dsp:nvSpPr>
        <dsp:cNvPr id="0" name=""/>
        <dsp:cNvSpPr/>
      </dsp:nvSpPr>
      <dsp:spPr>
        <a:xfrm>
          <a:off x="5528287" y="310816"/>
          <a:ext cx="5024544" cy="3014726"/>
        </a:xfrm>
        <a:prstGeom prst="rect">
          <a:avLst/>
        </a:prstGeom>
        <a:solidFill>
          <a:schemeClr val="accent5"/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0" kern="1200" dirty="0">
              <a:solidFill>
                <a:schemeClr val="bg2"/>
              </a:solidFill>
              <a:latin typeface="Calibri" panose="020F0502020204030204" pitchFamily="34" charset="0"/>
            </a:rPr>
            <a:t>Photographies 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0" kern="1200" dirty="0">
              <a:solidFill>
                <a:schemeClr val="bg2"/>
              </a:solidFill>
              <a:latin typeface="Calibri" panose="020F0502020204030204" pitchFamily="34" charset="0"/>
            </a:rPr>
            <a:t>de bonne qualité</a:t>
          </a:r>
        </a:p>
      </dsp:txBody>
      <dsp:txXfrm>
        <a:off x="5528287" y="310816"/>
        <a:ext cx="5024544" cy="3014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41680-8B13-4D50-BA03-ABDF40A0CFBF}">
      <dsp:nvSpPr>
        <dsp:cNvPr id="0" name=""/>
        <dsp:cNvSpPr/>
      </dsp:nvSpPr>
      <dsp:spPr>
        <a:xfrm rot="5400000">
          <a:off x="-177635" y="180547"/>
          <a:ext cx="1184234" cy="82896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Calibri" panose="020F0502020204030204" pitchFamily="34" charset="0"/>
            </a:rPr>
            <a:t>1.</a:t>
          </a:r>
        </a:p>
      </dsp:txBody>
      <dsp:txXfrm rot="-5400000">
        <a:off x="0" y="417394"/>
        <a:ext cx="828964" cy="355270"/>
      </dsp:txXfrm>
    </dsp:sp>
    <dsp:sp modelId="{FA52AC14-CEB4-4FDA-B90C-719EB246745F}">
      <dsp:nvSpPr>
        <dsp:cNvPr id="0" name=""/>
        <dsp:cNvSpPr/>
      </dsp:nvSpPr>
      <dsp:spPr>
        <a:xfrm rot="5400000">
          <a:off x="3876745" y="-3044869"/>
          <a:ext cx="769752" cy="686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kern="1200" dirty="0">
              <a:latin typeface="Calibri" panose="020F0502020204030204" pitchFamily="34" charset="0"/>
            </a:rPr>
            <a:t>Appareil </a:t>
          </a:r>
          <a:r>
            <a:rPr lang="fr-FR" sz="2000" b="1" kern="1200" dirty="0">
              <a:latin typeface="Calibri" panose="020F0502020204030204" pitchFamily="34" charset="0"/>
            </a:rPr>
            <a:t>face au sujet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>
              <a:latin typeface="Calibri" panose="020F0502020204030204" pitchFamily="34" charset="0"/>
            </a:rPr>
            <a:t>=&gt; Pas en biais, pas penché</a:t>
          </a:r>
        </a:p>
      </dsp:txBody>
      <dsp:txXfrm rot="-5400000">
        <a:off x="828964" y="40488"/>
        <a:ext cx="6827739" cy="694600"/>
      </dsp:txXfrm>
    </dsp:sp>
    <dsp:sp modelId="{B4491AFA-6637-4197-92A9-48573D9ECD82}">
      <dsp:nvSpPr>
        <dsp:cNvPr id="0" name=""/>
        <dsp:cNvSpPr/>
      </dsp:nvSpPr>
      <dsp:spPr>
        <a:xfrm rot="5400000">
          <a:off x="-177635" y="1217261"/>
          <a:ext cx="1184234" cy="82896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Calibri" panose="020F0502020204030204" pitchFamily="34" charset="0"/>
            </a:rPr>
            <a:t>2.</a:t>
          </a:r>
        </a:p>
      </dsp:txBody>
      <dsp:txXfrm rot="-5400000">
        <a:off x="0" y="1454108"/>
        <a:ext cx="828964" cy="355270"/>
      </dsp:txXfrm>
    </dsp:sp>
    <dsp:sp modelId="{9D8A3EA8-0CF8-476F-BA68-A2F4131C49C0}">
      <dsp:nvSpPr>
        <dsp:cNvPr id="0" name=""/>
        <dsp:cNvSpPr/>
      </dsp:nvSpPr>
      <dsp:spPr>
        <a:xfrm rot="5400000">
          <a:off x="3876745" y="-2008155"/>
          <a:ext cx="769752" cy="686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kern="1200" dirty="0">
              <a:latin typeface="Calibri" panose="020F0502020204030204" pitchFamily="34" charset="0"/>
            </a:rPr>
            <a:t>Choisir un endroit </a:t>
          </a:r>
          <a:r>
            <a:rPr lang="fr-FR" sz="2000" b="1" kern="1200" dirty="0">
              <a:latin typeface="Calibri" panose="020F0502020204030204" pitchFamily="34" charset="0"/>
            </a:rPr>
            <a:t>bien éclairé </a:t>
          </a:r>
          <a:r>
            <a:rPr lang="fr-FR" sz="2000" kern="1200" dirty="0">
              <a:latin typeface="Calibri" panose="020F0502020204030204" pitchFamily="34" charset="0"/>
            </a:rPr>
            <a:t>(ou utiliser le flash)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>
              <a:latin typeface="Calibri" panose="020F0502020204030204" pitchFamily="34" charset="0"/>
            </a:rPr>
            <a:t>=&gt; Attention aux ombres</a:t>
          </a:r>
        </a:p>
      </dsp:txBody>
      <dsp:txXfrm rot="-5400000">
        <a:off x="828964" y="1077202"/>
        <a:ext cx="6827739" cy="694600"/>
      </dsp:txXfrm>
    </dsp:sp>
    <dsp:sp modelId="{2FA6EB7F-0A97-43BA-94E3-8F4D9B2DFB21}">
      <dsp:nvSpPr>
        <dsp:cNvPr id="0" name=""/>
        <dsp:cNvSpPr/>
      </dsp:nvSpPr>
      <dsp:spPr>
        <a:xfrm rot="5400000">
          <a:off x="-177635" y="2253974"/>
          <a:ext cx="1184234" cy="82896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Calibri" panose="020F0502020204030204" pitchFamily="34" charset="0"/>
            </a:rPr>
            <a:t>3.</a:t>
          </a:r>
        </a:p>
      </dsp:txBody>
      <dsp:txXfrm rot="-5400000">
        <a:off x="0" y="2490821"/>
        <a:ext cx="828964" cy="355270"/>
      </dsp:txXfrm>
    </dsp:sp>
    <dsp:sp modelId="{9C5C9B5D-D65F-4CC0-BC57-FD42A89C8019}">
      <dsp:nvSpPr>
        <dsp:cNvPr id="0" name=""/>
        <dsp:cNvSpPr/>
      </dsp:nvSpPr>
      <dsp:spPr>
        <a:xfrm rot="5400000">
          <a:off x="3876745" y="-971442"/>
          <a:ext cx="769752" cy="686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>
              <a:latin typeface="Calibri" panose="020F0502020204030204" pitchFamily="34" charset="0"/>
            </a:rPr>
            <a:t>Avoir un </a:t>
          </a:r>
          <a:r>
            <a:rPr lang="fr-FR" sz="2000" b="1" kern="1200" dirty="0">
              <a:latin typeface="Calibri" panose="020F0502020204030204" pitchFamily="34" charset="0"/>
            </a:rPr>
            <a:t>fond clair</a:t>
          </a:r>
        </a:p>
      </dsp:txBody>
      <dsp:txXfrm rot="-5400000">
        <a:off x="828964" y="2113915"/>
        <a:ext cx="6827739" cy="694600"/>
      </dsp:txXfrm>
    </dsp:sp>
    <dsp:sp modelId="{B1B4F2B7-446D-4307-8F4A-47D51E54BC40}">
      <dsp:nvSpPr>
        <dsp:cNvPr id="0" name=""/>
        <dsp:cNvSpPr/>
      </dsp:nvSpPr>
      <dsp:spPr>
        <a:xfrm rot="5400000">
          <a:off x="-177635" y="3290688"/>
          <a:ext cx="1184234" cy="82896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Calibri" panose="020F0502020204030204" pitchFamily="34" charset="0"/>
            </a:rPr>
            <a:t>4. </a:t>
          </a:r>
        </a:p>
      </dsp:txBody>
      <dsp:txXfrm rot="-5400000">
        <a:off x="0" y="3527535"/>
        <a:ext cx="828964" cy="355270"/>
      </dsp:txXfrm>
    </dsp:sp>
    <dsp:sp modelId="{8B7EBA9C-33B7-4319-AB37-9FF1FCA04A41}">
      <dsp:nvSpPr>
        <dsp:cNvPr id="0" name=""/>
        <dsp:cNvSpPr/>
      </dsp:nvSpPr>
      <dsp:spPr>
        <a:xfrm rot="5400000">
          <a:off x="3876745" y="65271"/>
          <a:ext cx="769752" cy="686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1" kern="1200" dirty="0">
              <a:latin typeface="Calibri" panose="020F0502020204030204" pitchFamily="34" charset="0"/>
            </a:rPr>
            <a:t>Cadrer </a:t>
          </a:r>
          <a:r>
            <a:rPr lang="fr-FR" sz="2000" b="0" kern="1200" dirty="0">
              <a:latin typeface="Calibri" panose="020F0502020204030204" pitchFamily="34" charset="0"/>
            </a:rPr>
            <a:t>et déterminer précisément la zone de </a:t>
          </a:r>
          <a:r>
            <a:rPr lang="fr-FR" sz="2000" b="1" kern="1200" dirty="0">
              <a:latin typeface="Calibri" panose="020F0502020204030204" pitchFamily="34" charset="0"/>
            </a:rPr>
            <a:t>mise au point</a:t>
          </a:r>
        </a:p>
      </dsp:txBody>
      <dsp:txXfrm rot="-5400000">
        <a:off x="828964" y="3150628"/>
        <a:ext cx="6827739" cy="69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8EC32-C081-4389-A063-F690982230B7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033C1-7D03-4798-BCC1-DD9085CF78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105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033C1-7D03-4798-BCC1-DD9085CF782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49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AA21040-8FD0-4D6B-9D5E-A8B2D9276F2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246878B-CC21-4972-A561-17636C0F972A}" type="slidenum">
              <a:t>‹N°›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6C821F6-E492-495F-BD8C-790044279E23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BBEA0CF-4A86-4B6D-8255-5A80695EB2D5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E10596-715B-4771-B7E5-CD78CFC8EDBC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352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ECC74B1-31FB-4F14-A2EE-63DDB4795A27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3535D8E-1E09-4F3A-BA7B-96CC0D8FB16C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9D1DA88-3850-4350-B2FC-094693F53591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20F059F-C598-4770-96CB-8889C13CA62F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9DD54A4-2C22-4FE1-A64C-4C1B6DD8D922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2E2BAE7-0F2F-49B6-98DB-B4BCB59E5EA7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2000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3052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2000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3052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A06FD95-38FD-4C97-956E-062D753CB2CE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B28274-8A0A-44FC-B67E-4A935D643542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DF83156-4B7C-4388-84EA-160AF361ABAA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8BE2EA6-BC52-4537-B0E2-A22FEF1173B9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0C42CDF-7408-4899-85B5-6CDB04FB1861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8610C2-9625-4ED7-B695-2FAAB3E178AB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352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3D99C01-3342-4DD7-98B9-B36F09C28A04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13BAB67-1635-4D1E-8243-A191DA790F41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2A61F1F-49FD-45BA-987D-56C5A1103033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BAD2D5C-E27A-4F62-99BA-E2F35BDA9D91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BF8BB38-038E-401C-BF8D-F87972FD93B1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7E54ADC-C022-4E5C-B583-BA0B51022022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32000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803052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432000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803052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E40D534-6487-45FF-9DC6-56ED0DF78CD6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85CBA131-2EAF-45E6-9205-5A9A0FC8F22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7BF8A47-5809-4A03-A546-DFCE2770689F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CD324BA-FEC8-4CEF-846C-D9624F2F753B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F967209-A963-4BCB-997A-9191625BA97D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4DC3336-D97A-4467-992C-A4FD84A3D15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352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0FFF99D-722A-4134-9CEA-B52AFCCB14BC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A8D6F7DF-3119-420C-8E2D-7727EAB2F20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FBD7C65-776F-43FF-9437-DA10102CA920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87FCECDF-E550-4FFD-B9B0-EB2612584418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85B9B77-F61A-4D24-A51C-E43430E7DE97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7ACDDCFE-D7EC-45C3-8CCF-C4DD7FC7341C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432000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803052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6"/>
          <p:cNvSpPr>
            <a:spLocks noGrp="1"/>
          </p:cNvSpPr>
          <p:nvPr>
            <p:ph/>
          </p:nvPr>
        </p:nvSpPr>
        <p:spPr>
          <a:xfrm>
            <a:off x="432000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PlaceHolder 7"/>
          <p:cNvSpPr>
            <a:spLocks noGrp="1"/>
          </p:cNvSpPr>
          <p:nvPr>
            <p:ph/>
          </p:nvPr>
        </p:nvSpPr>
        <p:spPr>
          <a:xfrm>
            <a:off x="803052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00EDF42-9321-4059-9BFD-A71DDC14F84F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DAA344FF-31CC-4676-AC25-EA6434FD112D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1BFB1C48-FAD7-403D-A75B-E5A7B150514E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1A6EB9CE-F58A-4BCA-A8EC-93610C7116B7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31CB1839-A54C-4B3B-9482-620EA22A46F5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C2A94EE2-73F2-4716-9261-D4F5CECB81DD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352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F0502553-08ED-4AC7-B672-7BCC30B3A1CA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7D9C2BA2-847F-41A4-A027-B441ACD215BF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5FB19903-57BA-4402-BA7E-C6EC73261D6D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D61DECA4-1E9F-40E8-B2C2-E0C16BEA36F8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994C3806-8FB5-4CE6-B4AE-EB5960DFD528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5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CAE43DA6-EDF1-434E-8888-1A57C3F6B9C2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/>
          </p:nvPr>
        </p:nvSpPr>
        <p:spPr>
          <a:xfrm>
            <a:off x="432000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/>
          </p:nvPr>
        </p:nvSpPr>
        <p:spPr>
          <a:xfrm>
            <a:off x="803052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6"/>
          <p:cNvSpPr>
            <a:spLocks noGrp="1"/>
          </p:cNvSpPr>
          <p:nvPr>
            <p:ph/>
          </p:nvPr>
        </p:nvSpPr>
        <p:spPr>
          <a:xfrm>
            <a:off x="432000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7"/>
          <p:cNvSpPr>
            <a:spLocks noGrp="1"/>
          </p:cNvSpPr>
          <p:nvPr>
            <p:ph/>
          </p:nvPr>
        </p:nvSpPr>
        <p:spPr>
          <a:xfrm>
            <a:off x="803052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8F3CD840-3AB4-419F-8396-08A0FCFB6784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flipH="1" flipV="1">
            <a:off x="-360" y="3745800"/>
            <a:ext cx="12192480" cy="3110760"/>
          </a:xfrm>
          <a:custGeom>
            <a:avLst/>
            <a:gdLst>
              <a:gd name="textAreaLeft" fmla="*/ 360 w 12192480"/>
              <a:gd name="textAreaRight" fmla="*/ 12193560 w 12192480"/>
              <a:gd name="textAreaTop" fmla="*/ 360 h 3110760"/>
              <a:gd name="textAreaBottom" fmla="*/ 3111840 h 3110760"/>
            </a:gdLst>
            <a:ahLst/>
            <a:cxnLst/>
            <a:rect l="textAreaLeft" t="textAreaTop" r="textAreaRight" b="textAreaBottom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solidFill>
            <a:schemeClr val="accent5"/>
          </a:solidFill>
          <a:ln cap="rnd">
            <a:solidFill>
              <a:srgbClr val="EF755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160" cy="11444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451440" y="6041520"/>
            <a:ext cx="86443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Times New Roman"/>
              </a:rPr>
              <a:t>&lt;pied de page&gt;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sldNum" idx="2"/>
          </p:nvPr>
        </p:nvSpPr>
        <p:spPr>
          <a:xfrm>
            <a:off x="10679040" y="5915880"/>
            <a:ext cx="1061280" cy="489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108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2000" b="0" strike="noStrike" spc="-1">
                <a:solidFill>
                  <a:schemeClr val="accent1"/>
                </a:solidFill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128EB77-3D08-43A8-8D77-A3E799FE1C6B}" type="slidenum">
              <a:rPr lang="fr-FR" sz="2000" b="0" strike="noStrike" spc="-1">
                <a:solidFill>
                  <a:schemeClr val="accent1"/>
                </a:solidFill>
                <a:latin typeface="Century Gothic"/>
              </a:rPr>
              <a:t>‹N°›</a:t>
            </a:fld>
            <a:endParaRPr lang="fr-FR" sz="20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 idx="3"/>
          </p:nvPr>
        </p:nvSpPr>
        <p:spPr>
          <a:xfrm>
            <a:off x="9335520" y="6041520"/>
            <a:ext cx="13431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FFFFFF"/>
                </a:solidFill>
                <a:latin typeface="Times New Roman"/>
              </a:rPr>
              <a:t>&lt;date/heure&gt;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FFFFFF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solidFill>
                  <a:srgbClr val="FFFFFF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FFFFFF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6"/>
          <p:cNvSpPr/>
          <p:nvPr/>
        </p:nvSpPr>
        <p:spPr>
          <a:xfrm>
            <a:off x="0" y="0"/>
            <a:ext cx="12192480" cy="2185200"/>
          </a:xfrm>
          <a:custGeom>
            <a:avLst/>
            <a:gdLst>
              <a:gd name="textAreaLeft" fmla="*/ 0 w 12192480"/>
              <a:gd name="textAreaRight" fmla="*/ 12193200 w 12192480"/>
              <a:gd name="textAreaTop" fmla="*/ 0 h 2185200"/>
              <a:gd name="textAreaBottom" fmla="*/ 2185920 h 2185200"/>
            </a:gdLst>
            <a:ahLst/>
            <a:cxnLst/>
            <a:rect l="textAreaLeft" t="textAreaTop" r="textAreaRight" b="textAreaBottom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accent5"/>
          </a:solidFill>
          <a:ln cap="rnd">
            <a:solidFill>
              <a:srgbClr val="EF755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ftr" idx="4"/>
          </p:nvPr>
        </p:nvSpPr>
        <p:spPr>
          <a:xfrm>
            <a:off x="451440" y="6041520"/>
            <a:ext cx="86443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Times New Roman"/>
              </a:rPr>
              <a:t>&lt;pied de page&gt;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sldNum" idx="5"/>
          </p:nvPr>
        </p:nvSpPr>
        <p:spPr>
          <a:xfrm>
            <a:off x="10679040" y="5915880"/>
            <a:ext cx="1061280" cy="489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108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2000" b="0" strike="noStrike" spc="-1">
                <a:solidFill>
                  <a:schemeClr val="accent1"/>
                </a:solidFill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57D3C28-967D-45E3-A8B7-EAAF8EA0A0E4}" type="slidenum">
              <a:rPr lang="fr-FR" sz="2000" b="0" strike="noStrike" spc="-1">
                <a:solidFill>
                  <a:schemeClr val="accent1"/>
                </a:solidFill>
                <a:latin typeface="Century Gothic"/>
              </a:rPr>
              <a:t>‹N°›</a:t>
            </a:fld>
            <a:endParaRPr lang="fr-FR" sz="20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6"/>
          </p:nvPr>
        </p:nvSpPr>
        <p:spPr>
          <a:xfrm>
            <a:off x="9335520" y="6041520"/>
            <a:ext cx="13431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FFFFFF"/>
                </a:solidFill>
                <a:latin typeface="Times New Roman"/>
              </a:rPr>
              <a:t>&lt;date/heure&gt;</a:t>
            </a: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fr-FR" sz="4400" b="0" strike="noStrike" spc="-1">
                <a:solidFill>
                  <a:srgbClr val="FFFFFF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FFFFFF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solidFill>
                  <a:srgbClr val="FFFFFF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FFFFFF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FFFFFF"/>
                </a:solid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reeform 6"/>
          <p:cNvSpPr/>
          <p:nvPr/>
        </p:nvSpPr>
        <p:spPr>
          <a:xfrm>
            <a:off x="0" y="0"/>
            <a:ext cx="12192480" cy="2185200"/>
          </a:xfrm>
          <a:custGeom>
            <a:avLst/>
            <a:gdLst>
              <a:gd name="textAreaLeft" fmla="*/ 0 w 12192480"/>
              <a:gd name="textAreaRight" fmla="*/ 12193200 w 12192480"/>
              <a:gd name="textAreaTop" fmla="*/ 0 h 2185200"/>
              <a:gd name="textAreaBottom" fmla="*/ 2185920 h 2185200"/>
            </a:gdLst>
            <a:ahLst/>
            <a:cxnLst/>
            <a:rect l="textAreaLeft" t="textAreaTop" r="textAreaRight" b="textAreaBottom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accent5"/>
          </a:solidFill>
          <a:ln cap="rnd">
            <a:solidFill>
              <a:srgbClr val="EF755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160" cy="11444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Septième niveau de plan</a:t>
            </a: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280" cy="397692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</a:rPr>
              <a:t>Septième niveau de plan</a:t>
            </a:r>
          </a:p>
        </p:txBody>
      </p:sp>
      <p:sp>
        <p:nvSpPr>
          <p:cNvPr id="130" name="PlaceHolder 4"/>
          <p:cNvSpPr>
            <a:spLocks noGrp="1"/>
          </p:cNvSpPr>
          <p:nvPr>
            <p:ph type="ftr" idx="10"/>
          </p:nvPr>
        </p:nvSpPr>
        <p:spPr>
          <a:xfrm>
            <a:off x="451440" y="6041520"/>
            <a:ext cx="86443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Times New Roman"/>
              </a:rPr>
              <a:t>&lt;pied de page&gt;</a:t>
            </a:r>
          </a:p>
        </p:txBody>
      </p:sp>
      <p:sp>
        <p:nvSpPr>
          <p:cNvPr id="131" name="PlaceHolder 5"/>
          <p:cNvSpPr>
            <a:spLocks noGrp="1"/>
          </p:cNvSpPr>
          <p:nvPr>
            <p:ph type="sldNum" idx="11"/>
          </p:nvPr>
        </p:nvSpPr>
        <p:spPr>
          <a:xfrm>
            <a:off x="10679040" y="5915880"/>
            <a:ext cx="1061280" cy="489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108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2000" b="0" strike="noStrike" spc="-1">
                <a:solidFill>
                  <a:schemeClr val="accent1"/>
                </a:solidFill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857DCE0-78EA-47C3-8649-494F4E80BABD}" type="slidenum">
              <a:rPr lang="fr-FR" sz="2000" b="0" strike="noStrike" spc="-1">
                <a:solidFill>
                  <a:schemeClr val="accent1"/>
                </a:solidFill>
                <a:latin typeface="Century Gothic"/>
              </a:rPr>
              <a:t>‹N°›</a:t>
            </a:fld>
            <a:endParaRPr lang="fr-FR" sz="20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2" name="PlaceHolder 6"/>
          <p:cNvSpPr>
            <a:spLocks noGrp="1"/>
          </p:cNvSpPr>
          <p:nvPr>
            <p:ph type="dt" idx="12"/>
          </p:nvPr>
        </p:nvSpPr>
        <p:spPr>
          <a:xfrm>
            <a:off x="9335520" y="6041520"/>
            <a:ext cx="13431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FFFFFF"/>
                </a:solidFill>
                <a:latin typeface="Times New Roman"/>
              </a:rPr>
              <a:t>&lt;date/heure&gt;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ftr" idx="19"/>
          </p:nvPr>
        </p:nvSpPr>
        <p:spPr>
          <a:xfrm>
            <a:off x="451440" y="6041520"/>
            <a:ext cx="864432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&lt;pied de page&gt;</a:t>
            </a:r>
          </a:p>
        </p:txBody>
      </p:sp>
      <p:sp>
        <p:nvSpPr>
          <p:cNvPr id="253" name="PlaceHolder 2"/>
          <p:cNvSpPr>
            <a:spLocks noGrp="1"/>
          </p:cNvSpPr>
          <p:nvPr>
            <p:ph type="sldNum" idx="20"/>
          </p:nvPr>
        </p:nvSpPr>
        <p:spPr>
          <a:xfrm>
            <a:off x="10679040" y="5915880"/>
            <a:ext cx="1061280" cy="489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108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2000" b="0" strike="noStrike" spc="-1">
                <a:solidFill>
                  <a:schemeClr val="accent1"/>
                </a:solidFill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442B88-4D76-4425-8AAD-B03753092998}" type="slidenum">
              <a:rPr lang="fr-FR" sz="2000" b="0" strike="noStrike" spc="-1">
                <a:solidFill>
                  <a:schemeClr val="accent1"/>
                </a:solidFill>
                <a:latin typeface="Century Gothic"/>
              </a:rPr>
              <a:t>‹N°›</a:t>
            </a:fld>
            <a:endParaRPr lang="fr-FR" sz="2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dt" idx="21"/>
          </p:nvPr>
        </p:nvSpPr>
        <p:spPr>
          <a:xfrm>
            <a:off x="9335520" y="6041520"/>
            <a:ext cx="13431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&lt;date/heure&gt;</a:t>
            </a:r>
          </a:p>
        </p:txBody>
      </p:sp>
      <p:sp>
        <p:nvSpPr>
          <p:cNvPr id="25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2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Bulle ronde 4"/>
          <p:cNvSpPr/>
          <p:nvPr/>
        </p:nvSpPr>
        <p:spPr>
          <a:xfrm rot="15712200">
            <a:off x="981360" y="2156040"/>
            <a:ext cx="2593080" cy="283896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1341360" y="1863360"/>
            <a:ext cx="10572480" cy="182592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5400" b="0" strike="noStrike" spc="-1">
                <a:solidFill>
                  <a:srgbClr val="FEFEFE"/>
                </a:solidFill>
                <a:latin typeface="Candara"/>
              </a:rPr>
              <a:t>Détection des tumeurs :</a:t>
            </a:r>
            <a:endParaRPr lang="fr-FR" sz="5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1341360" y="3960720"/>
            <a:ext cx="10572480" cy="43416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t">
            <a:noAutofit/>
          </a:bodyPr>
          <a:lstStyle/>
          <a:p>
            <a:pPr indent="0" algn="r" defTabSz="457200">
              <a:lnSpc>
                <a:spcPct val="100000"/>
              </a:lnSpc>
              <a:spcBef>
                <a:spcPts val="108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5400" b="0" strike="noStrike" spc="-1">
                <a:solidFill>
                  <a:schemeClr val="dk1"/>
                </a:solidFill>
                <a:latin typeface="Candara"/>
              </a:rPr>
              <a:t>Prendre des photos</a:t>
            </a:r>
            <a:endParaRPr lang="fr-FR" sz="5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6" name="Image 3"/>
          <p:cNvPicPr/>
          <p:nvPr/>
        </p:nvPicPr>
        <p:blipFill>
          <a:blip r:embed="rId3"/>
          <a:srcRect b="12223"/>
          <a:stretch/>
        </p:blipFill>
        <p:spPr>
          <a:xfrm>
            <a:off x="446760" y="1598040"/>
            <a:ext cx="3725280" cy="3035520"/>
          </a:xfrm>
          <a:prstGeom prst="rect">
            <a:avLst/>
          </a:prstGeom>
          <a:ln w="0">
            <a:noFill/>
          </a:ln>
        </p:spPr>
      </p:pic>
      <p:sp>
        <p:nvSpPr>
          <p:cNvPr id="297" name="Date Placeholder 3"/>
          <p:cNvSpPr/>
          <p:nvPr/>
        </p:nvSpPr>
        <p:spPr>
          <a:xfrm>
            <a:off x="9058680" y="6492960"/>
            <a:ext cx="13431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</a:rPr>
              <a:t>15/10/2019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</a:rPr>
              <a:t>Propriété Sant&amp; Numérique Hauts-de-France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2" dur="500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810000" y="447120"/>
            <a:ext cx="10572480" cy="9698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strike="noStrike" spc="-1">
                <a:solidFill>
                  <a:schemeClr val="lt2"/>
                </a:solidFill>
                <a:latin typeface="Candara"/>
              </a:rPr>
              <a:t>Règles générales de la dermatologie :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672988676"/>
              </p:ext>
            </p:extLst>
          </p:nvPr>
        </p:nvGraphicFramePr>
        <p:xfrm>
          <a:off x="828360" y="2451240"/>
          <a:ext cx="10554120" cy="3636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0" name="Date Placeholder 3"/>
          <p:cNvSpPr/>
          <p:nvPr/>
        </p:nvSpPr>
        <p:spPr>
          <a:xfrm>
            <a:off x="9058680" y="6492960"/>
            <a:ext cx="13431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15/10/2019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Propriété Sant&amp; Numérique Hauts-de-France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14800" y="342720"/>
            <a:ext cx="10572480" cy="9698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strike="noStrike" spc="-1">
                <a:solidFill>
                  <a:schemeClr val="lt2"/>
                </a:solidFill>
                <a:latin typeface="Candara"/>
              </a:rPr>
              <a:t>2 clichés au minimum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5362560" y="2882880"/>
            <a:ext cx="6003000" cy="363816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ctr">
            <a:normAutofit fontScale="98888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3600" b="0" strike="noStrike" spc="-1">
                <a:solidFill>
                  <a:schemeClr val="dk1"/>
                </a:solidFill>
                <a:latin typeface="Calibri"/>
              </a:rPr>
              <a:t> </a:t>
            </a:r>
            <a:r>
              <a:rPr lang="fr-FR" sz="4000" b="0" strike="noStrike" spc="-1">
                <a:solidFill>
                  <a:schemeClr val="dk1"/>
                </a:solidFill>
                <a:latin typeface="Candara"/>
              </a:rPr>
              <a:t>Plan large :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Pour examen bilatéral et comparatif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Pour transmettre des éléments sur l’étendue des lésions, les territoires concernés et le type de phototype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399960"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strike="noStrike" spc="-1">
                <a:solidFill>
                  <a:schemeClr val="accent6"/>
                </a:solidFill>
                <a:latin typeface="Calibri"/>
              </a:rPr>
              <a:t>		</a:t>
            </a:r>
            <a:r>
              <a:rPr lang="fr-FR" sz="2000" b="0" strike="noStrike" spc="-1">
                <a:solidFill>
                  <a:schemeClr val="accent6"/>
                </a:solidFill>
                <a:latin typeface="Calibri"/>
              </a:rPr>
              <a:t>Je repère avant la photographie les lésions 			particulières en forme, taille, couleur : les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  <a:p>
            <a:pPr marL="399960"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strike="noStrike" spc="-1">
                <a:solidFill>
                  <a:schemeClr val="accent6"/>
                </a:solidFill>
                <a:latin typeface="Calibri"/>
              </a:rPr>
              <a:t>		numéroter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  <a:p>
            <a:pPr marL="399960"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7" name="Image 4"/>
          <p:cNvPicPr/>
          <p:nvPr/>
        </p:nvPicPr>
        <p:blipFill>
          <a:blip r:embed="rId2"/>
          <a:stretch/>
        </p:blipFill>
        <p:spPr>
          <a:xfrm>
            <a:off x="445320" y="2633040"/>
            <a:ext cx="4571640" cy="3552120"/>
          </a:xfrm>
          <a:prstGeom prst="rect">
            <a:avLst/>
          </a:prstGeom>
          <a:ln w="0">
            <a:noFill/>
          </a:ln>
        </p:spPr>
      </p:pic>
      <p:pic>
        <p:nvPicPr>
          <p:cNvPr id="308" name="Picture 5" descr="Résultat de recherche d'images pour &quot;icone conseil&quot;"/>
          <p:cNvPicPr/>
          <p:nvPr/>
        </p:nvPicPr>
        <p:blipFill>
          <a:blip r:embed="rId3"/>
          <a:stretch/>
        </p:blipFill>
        <p:spPr>
          <a:xfrm flipH="1">
            <a:off x="5362920" y="5192640"/>
            <a:ext cx="876960" cy="876960"/>
          </a:xfrm>
          <a:prstGeom prst="rect">
            <a:avLst/>
          </a:prstGeom>
          <a:ln w="0">
            <a:noFill/>
          </a:ln>
        </p:spPr>
      </p:pic>
      <p:sp>
        <p:nvSpPr>
          <p:cNvPr id="309" name="Date Placeholder 3"/>
          <p:cNvSpPr/>
          <p:nvPr/>
        </p:nvSpPr>
        <p:spPr>
          <a:xfrm>
            <a:off x="9058680" y="6492960"/>
            <a:ext cx="13431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15/10/2019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Propriété Sant&amp; Numérique Hauts-de-France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/>
          </p:nvPr>
        </p:nvSpPr>
        <p:spPr>
          <a:xfrm>
            <a:off x="5442480" y="2483640"/>
            <a:ext cx="6003000" cy="363816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ctr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79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4000" b="0" strike="noStrike" spc="-1">
                <a:solidFill>
                  <a:schemeClr val="dk1"/>
                </a:solidFill>
                <a:latin typeface="Candara"/>
              </a:rPr>
              <a:t>Vue serrée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Zoomée 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Dimensionnée si possible avec une réglette centimétrique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800280" indent="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000" b="0" strike="noStrike" spc="-1">
                <a:solidFill>
                  <a:schemeClr val="accent6"/>
                </a:solidFill>
                <a:latin typeface="Calibri"/>
              </a:rPr>
              <a:t>Je place la lésion concernée au centre de l’image et centre la mise au point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2" name="Picture 8" descr="PERALVO C11"/>
          <p:cNvPicPr/>
          <p:nvPr/>
        </p:nvPicPr>
        <p:blipFill>
          <a:blip r:embed="rId2"/>
          <a:stretch/>
        </p:blipFill>
        <p:spPr>
          <a:xfrm>
            <a:off x="419040" y="2556720"/>
            <a:ext cx="4565160" cy="3422520"/>
          </a:xfrm>
          <a:prstGeom prst="rect">
            <a:avLst/>
          </a:prstGeom>
          <a:ln w="0">
            <a:noFill/>
          </a:ln>
          <a:effectLst>
            <a:outerShdw blurRad="50760">
              <a:srgbClr val="000000">
                <a:alpha val="40000"/>
              </a:srgbClr>
            </a:outerShdw>
          </a:effectLst>
        </p:spPr>
      </p:pic>
      <p:pic>
        <p:nvPicPr>
          <p:cNvPr id="313" name="Picture 5" descr="Résultat de recherche d'images pour &quot;icone conseil&quot;"/>
          <p:cNvPicPr/>
          <p:nvPr/>
        </p:nvPicPr>
        <p:blipFill>
          <a:blip r:embed="rId3"/>
          <a:stretch/>
        </p:blipFill>
        <p:spPr>
          <a:xfrm flipH="1">
            <a:off x="5362920" y="4760640"/>
            <a:ext cx="876960" cy="876960"/>
          </a:xfrm>
          <a:prstGeom prst="rect">
            <a:avLst/>
          </a:prstGeom>
          <a:ln w="0">
            <a:noFill/>
          </a:ln>
        </p:spPr>
      </p:pic>
      <p:sp>
        <p:nvSpPr>
          <p:cNvPr id="314" name="Date Placeholder 3"/>
          <p:cNvSpPr/>
          <p:nvPr/>
        </p:nvSpPr>
        <p:spPr>
          <a:xfrm>
            <a:off x="9058680" y="6492960"/>
            <a:ext cx="13431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15/10/2019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Propriété Sant&amp; Numérique Hauts-de-France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title"/>
          </p:nvPr>
        </p:nvSpPr>
        <p:spPr>
          <a:xfrm>
            <a:off x="514800" y="342720"/>
            <a:ext cx="10572480" cy="9698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strike="noStrike" spc="-1">
                <a:solidFill>
                  <a:schemeClr val="lt2"/>
                </a:solidFill>
                <a:latin typeface="Candara"/>
              </a:rPr>
              <a:t>2 clichés au minimum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11920" y="641880"/>
            <a:ext cx="10572480" cy="9698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strike="noStrike" spc="-1">
                <a:solidFill>
                  <a:schemeClr val="lt2"/>
                </a:solidFill>
                <a:latin typeface="Candara"/>
              </a:rPr>
              <a:t>Comment faire des photos de bonne qualité?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" name="Diagram5"/>
          <p:cNvGraphicFramePr/>
          <p:nvPr>
            <p:extLst>
              <p:ext uri="{D42A27DB-BD31-4B8C-83A1-F6EECF244321}">
                <p14:modId xmlns:p14="http://schemas.microsoft.com/office/powerpoint/2010/main" val="3217597801"/>
              </p:ext>
            </p:extLst>
          </p:nvPr>
        </p:nvGraphicFramePr>
        <p:xfrm>
          <a:off x="4160880" y="2339280"/>
          <a:ext cx="7694280" cy="43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84" name="Image 2"/>
          <p:cNvPicPr/>
          <p:nvPr/>
        </p:nvPicPr>
        <p:blipFill>
          <a:blip r:embed="rId7"/>
          <a:stretch/>
        </p:blipFill>
        <p:spPr>
          <a:xfrm>
            <a:off x="511920" y="2333160"/>
            <a:ext cx="3349440" cy="4306320"/>
          </a:xfrm>
          <a:prstGeom prst="rect">
            <a:avLst/>
          </a:prstGeom>
          <a:ln w="0">
            <a:noFill/>
          </a:ln>
        </p:spPr>
      </p:pic>
      <p:sp>
        <p:nvSpPr>
          <p:cNvPr id="385" name="Ellipse 3"/>
          <p:cNvSpPr/>
          <p:nvPr/>
        </p:nvSpPr>
        <p:spPr>
          <a:xfrm>
            <a:off x="2476800" y="5520600"/>
            <a:ext cx="88200" cy="132480"/>
          </a:xfrm>
          <a:prstGeom prst="ellipse">
            <a:avLst/>
          </a:prstGeom>
          <a:solidFill>
            <a:srgbClr val="320107"/>
          </a:solidFill>
          <a:ln cap="rnd">
            <a:solidFill>
              <a:srgbClr val="320107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386" name="Explosion 1 4"/>
          <p:cNvSpPr/>
          <p:nvPr/>
        </p:nvSpPr>
        <p:spPr>
          <a:xfrm>
            <a:off x="2365560" y="4619880"/>
            <a:ext cx="903600" cy="900000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pic>
        <p:nvPicPr>
          <p:cNvPr id="387" name="Picture 4" descr="Image associée"/>
          <p:cNvPicPr/>
          <p:nvPr/>
        </p:nvPicPr>
        <p:blipFill>
          <a:blip r:embed="rId8"/>
          <a:stretch/>
        </p:blipFill>
        <p:spPr>
          <a:xfrm>
            <a:off x="1980000" y="4817520"/>
            <a:ext cx="993240" cy="1405080"/>
          </a:xfrm>
          <a:prstGeom prst="rect">
            <a:avLst/>
          </a:prstGeom>
          <a:ln w="0">
            <a:noFill/>
          </a:ln>
        </p:spPr>
      </p:pic>
      <p:pic>
        <p:nvPicPr>
          <p:cNvPr id="388" name="Picture 2" descr="Résultat de recherche d'images pour &quot;ampoule png&quot;"/>
          <p:cNvPicPr/>
          <p:nvPr/>
        </p:nvPicPr>
        <p:blipFill>
          <a:blip r:embed="rId9"/>
          <a:stretch/>
        </p:blipFill>
        <p:spPr>
          <a:xfrm rot="9013800">
            <a:off x="156240" y="1559160"/>
            <a:ext cx="1824120" cy="1925640"/>
          </a:xfrm>
          <a:prstGeom prst="rect">
            <a:avLst/>
          </a:prstGeom>
          <a:ln w="0">
            <a:noFill/>
          </a:ln>
        </p:spPr>
      </p:pic>
      <p:pic>
        <p:nvPicPr>
          <p:cNvPr id="389" name="Picture 2" descr="Résultat de recherche d'images pour &quot;ampoule png&quot;"/>
          <p:cNvPicPr/>
          <p:nvPr/>
        </p:nvPicPr>
        <p:blipFill>
          <a:blip r:embed="rId10"/>
          <a:stretch/>
        </p:blipFill>
        <p:spPr>
          <a:xfrm>
            <a:off x="9919080" y="0"/>
            <a:ext cx="1709640" cy="1888200"/>
          </a:xfrm>
          <a:prstGeom prst="rect">
            <a:avLst/>
          </a:prstGeom>
          <a:ln w="0">
            <a:noFill/>
          </a:ln>
        </p:spPr>
      </p:pic>
      <p:sp>
        <p:nvSpPr>
          <p:cNvPr id="390" name="Date Placeholder 3"/>
          <p:cNvSpPr/>
          <p:nvPr/>
        </p:nvSpPr>
        <p:spPr>
          <a:xfrm>
            <a:off x="9058680" y="6492960"/>
            <a:ext cx="13431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15/10/2019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Propriété Sant&amp; Numérique Hauts-de-France - </a:t>
            </a: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503280" y="649440"/>
            <a:ext cx="10572480" cy="9698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strike="noStrike" spc="-1">
                <a:solidFill>
                  <a:schemeClr val="lt2"/>
                </a:solidFill>
                <a:latin typeface="Candara"/>
              </a:rPr>
              <a:t>Comment faire des photos de bonne qualité?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836280" y="2614320"/>
            <a:ext cx="10695960" cy="363816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ctr">
            <a:norm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La netteté de la photo : est-elle floue? 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La luminosité, l’absence d’ombres : le cliché n’est-il pas trop sombre?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Prenez votre temps et ne multipliez pas les clichés (pour une lésion : 2 photos nettes suffisent).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ZoneTexte 7"/>
          <p:cNvSpPr/>
          <p:nvPr/>
        </p:nvSpPr>
        <p:spPr>
          <a:xfrm>
            <a:off x="961560" y="2643480"/>
            <a:ext cx="88833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0" strike="noStrike" spc="-1">
                <a:solidFill>
                  <a:schemeClr val="dk1"/>
                </a:solidFill>
                <a:latin typeface="Calibri"/>
              </a:rPr>
              <a:t>Avant de transmettre une photo à l’expert, vérifiez :</a:t>
            </a: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5" name="Picture 2" descr="Résultat de recherche d'images pour &quot;ampoule png&quot;"/>
          <p:cNvPicPr/>
          <p:nvPr/>
        </p:nvPicPr>
        <p:blipFill>
          <a:blip r:embed="rId2"/>
          <a:stretch/>
        </p:blipFill>
        <p:spPr>
          <a:xfrm>
            <a:off x="9919080" y="0"/>
            <a:ext cx="1709640" cy="1888200"/>
          </a:xfrm>
          <a:prstGeom prst="rect">
            <a:avLst/>
          </a:prstGeom>
          <a:ln w="0">
            <a:noFill/>
          </a:ln>
        </p:spPr>
      </p:pic>
      <p:sp>
        <p:nvSpPr>
          <p:cNvPr id="396" name="Date Placeholder 3"/>
          <p:cNvSpPr/>
          <p:nvPr/>
        </p:nvSpPr>
        <p:spPr>
          <a:xfrm>
            <a:off x="9058680" y="6492960"/>
            <a:ext cx="134316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15/10/2019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Propriété Sant&amp; Numérique Hauts-de-France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810000" y="447120"/>
            <a:ext cx="10572480" cy="9698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60000"/>
              </a:srgbClr>
            </a:outerShdw>
          </a:effectLst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strike="noStrike" spc="-1">
                <a:solidFill>
                  <a:schemeClr val="lt1"/>
                </a:solidFill>
                <a:latin typeface="Candara"/>
              </a:rPr>
              <a:t>Conclusion</a:t>
            </a:r>
            <a:endParaRPr lang="fr-FR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2"/>
          <p:cNvSpPr>
            <a:spLocks noGrp="1"/>
          </p:cNvSpPr>
          <p:nvPr>
            <p:ph/>
          </p:nvPr>
        </p:nvSpPr>
        <p:spPr>
          <a:xfrm>
            <a:off x="280080" y="2425320"/>
            <a:ext cx="4362480" cy="3635640"/>
          </a:xfrm>
          <a:prstGeom prst="rect">
            <a:avLst/>
          </a:prstGeom>
          <a:noFill/>
          <a:ln w="0">
            <a:noFill/>
          </a:ln>
          <a:effectLst>
            <a:outerShdw blurRad="5076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ctr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Dans le cadre d’une demande de téléexpertise :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  <a:tabLst>
                <a:tab pos="0" algn="l"/>
              </a:tabLst>
            </a:pPr>
            <a:r>
              <a:rPr lang="fr-FR" sz="2000" b="0" strike="noStrike" spc="-1">
                <a:solidFill>
                  <a:schemeClr val="dk1"/>
                </a:solidFill>
                <a:latin typeface="Calibri"/>
              </a:rPr>
              <a:t>Prendre une photo nette de la vue générale en cerclant la (les) lésion(s) concernée(s) 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  <a:tabLst>
                <a:tab pos="0" algn="l"/>
              </a:tabLst>
            </a:pPr>
            <a:r>
              <a:rPr lang="fr-FR" sz="2000" b="0" strike="noStrike" spc="-1">
                <a:solidFill>
                  <a:schemeClr val="dk1"/>
                </a:solidFill>
                <a:latin typeface="Calibri"/>
              </a:rPr>
              <a:t>Si multiples lésions, numérotez-les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7DE5F0"/>
              </a:buClr>
              <a:buFont typeface="Wingdings 2" charset="2"/>
              <a:buChar char=""/>
              <a:tabLst>
                <a:tab pos="0" algn="l"/>
              </a:tabLst>
            </a:pPr>
            <a:r>
              <a:rPr lang="fr-FR" sz="2000" b="0" strike="noStrike" spc="-1">
                <a:solidFill>
                  <a:schemeClr val="dk1"/>
                </a:solidFill>
                <a:latin typeface="Calibri"/>
              </a:rPr>
              <a:t>Prendre une photo rapprochée nette de la lésion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9" name="Picture 2" descr="https://lh5.googleusercontent.com/50WRHrEh--ndus7vV5oCTqbVY4GEOPDb9-PB3ey99BupOMGDCqx1zuisH6yaCxyXiZP-5vMXHRo1SXjE1JKMfODjd0JXseVYWTQBj5llW394QpLUxlKjGT73dvbVsggpj5y3s5HiW50"/>
          <p:cNvPicPr/>
          <p:nvPr/>
        </p:nvPicPr>
        <p:blipFill>
          <a:blip r:embed="rId2"/>
          <a:stretch/>
        </p:blipFill>
        <p:spPr>
          <a:xfrm>
            <a:off x="4643640" y="2317680"/>
            <a:ext cx="3131280" cy="4174560"/>
          </a:xfrm>
          <a:prstGeom prst="rect">
            <a:avLst/>
          </a:prstGeom>
          <a:ln w="0">
            <a:noFill/>
          </a:ln>
        </p:spPr>
      </p:pic>
      <p:sp>
        <p:nvSpPr>
          <p:cNvPr id="500" name="ZoneTexte 4"/>
          <p:cNvSpPr/>
          <p:nvPr/>
        </p:nvSpPr>
        <p:spPr>
          <a:xfrm>
            <a:off x="4643640" y="1929600"/>
            <a:ext cx="3131280" cy="69948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0" strike="noStrike" spc="-1">
                <a:solidFill>
                  <a:schemeClr val="lt1"/>
                </a:solidFill>
                <a:latin typeface="Calibri"/>
              </a:rPr>
              <a:t>2 lésions cerclées et numérotées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Ellipse 5"/>
          <p:cNvSpPr/>
          <p:nvPr/>
        </p:nvSpPr>
        <p:spPr>
          <a:xfrm>
            <a:off x="6715080" y="4795560"/>
            <a:ext cx="365040" cy="376200"/>
          </a:xfrm>
          <a:prstGeom prst="ellipse">
            <a:avLst/>
          </a:prstGeom>
          <a:noFill/>
          <a:ln w="38100" cap="rnd">
            <a:solidFill>
              <a:srgbClr val="ED515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502" name="Ellipse 6"/>
          <p:cNvSpPr/>
          <p:nvPr/>
        </p:nvSpPr>
        <p:spPr>
          <a:xfrm>
            <a:off x="4982040" y="2638800"/>
            <a:ext cx="365040" cy="376200"/>
          </a:xfrm>
          <a:prstGeom prst="ellipse">
            <a:avLst/>
          </a:prstGeom>
          <a:noFill/>
          <a:ln w="38100" cap="rnd">
            <a:solidFill>
              <a:srgbClr val="ED515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503" name="ZoneTexte 7"/>
          <p:cNvSpPr/>
          <p:nvPr/>
        </p:nvSpPr>
        <p:spPr>
          <a:xfrm>
            <a:off x="5347800" y="2717640"/>
            <a:ext cx="38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1" strike="noStrike" spc="-1">
                <a:solidFill>
                  <a:schemeClr val="lt1"/>
                </a:solidFill>
                <a:latin typeface="Candara"/>
              </a:rPr>
              <a:t>1</a:t>
            </a: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ZoneTexte 8"/>
          <p:cNvSpPr/>
          <p:nvPr/>
        </p:nvSpPr>
        <p:spPr>
          <a:xfrm>
            <a:off x="6463800" y="4887360"/>
            <a:ext cx="38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1" strike="noStrike" spc="-1">
                <a:solidFill>
                  <a:schemeClr val="lt1"/>
                </a:solidFill>
                <a:latin typeface="Candara"/>
              </a:rPr>
              <a:t>2</a:t>
            </a: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5" name="Picture 2" descr="https://lh3.googleusercontent.com/wWDwpPfLbX4mtjZCe92zVsuWBWPmNIL5pLfwhZYZShGytGdDIOoVvDHzhO-oCyvpeTlUk2NIDmTBbXyZ_VEZKIqm1aqx0OMqTUaQkrvI5xgjAdTvSBrWfsQViP66RRJ-nHyYO6q738I"/>
          <p:cNvPicPr/>
          <p:nvPr/>
        </p:nvPicPr>
        <p:blipFill>
          <a:blip r:embed="rId3"/>
          <a:srcRect t="3787" b="27422"/>
          <a:stretch/>
        </p:blipFill>
        <p:spPr>
          <a:xfrm>
            <a:off x="9127800" y="2181600"/>
            <a:ext cx="2159640" cy="1980360"/>
          </a:xfrm>
          <a:prstGeom prst="rect">
            <a:avLst/>
          </a:prstGeom>
          <a:ln w="0">
            <a:noFill/>
          </a:ln>
        </p:spPr>
      </p:pic>
      <p:pic>
        <p:nvPicPr>
          <p:cNvPr id="506" name="Picture 4" descr="https://lh6.googleusercontent.com/P2GBwvPRoKI2tuQK7h85PI48pngpGmRZWqzoj-GIwzWony6oLH4_EHXCyatnpAlM4fHLdUmjHG2jp3iXwT_0yCBendmWKzjGnv7lbfWylDsHwflG-dZbT5kTYNV87ykowdJwkirzUEY"/>
          <p:cNvPicPr/>
          <p:nvPr/>
        </p:nvPicPr>
        <p:blipFill>
          <a:blip r:embed="rId4"/>
          <a:srcRect t="17923" b="23660"/>
          <a:stretch/>
        </p:blipFill>
        <p:spPr>
          <a:xfrm>
            <a:off x="9127800" y="4630680"/>
            <a:ext cx="2159640" cy="1681560"/>
          </a:xfrm>
          <a:prstGeom prst="rect">
            <a:avLst/>
          </a:prstGeom>
          <a:ln w="0">
            <a:noFill/>
          </a:ln>
        </p:spPr>
      </p:pic>
      <p:sp>
        <p:nvSpPr>
          <p:cNvPr id="507" name="ZoneTexte 11"/>
          <p:cNvSpPr/>
          <p:nvPr/>
        </p:nvSpPr>
        <p:spPr>
          <a:xfrm>
            <a:off x="9127800" y="2025360"/>
            <a:ext cx="2159640" cy="39456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0" strike="noStrike" spc="-1">
                <a:solidFill>
                  <a:schemeClr val="lt1"/>
                </a:solidFill>
                <a:latin typeface="Calibri"/>
              </a:rPr>
              <a:t>Lésion 1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ZoneTexte 12"/>
          <p:cNvSpPr/>
          <p:nvPr/>
        </p:nvSpPr>
        <p:spPr>
          <a:xfrm>
            <a:off x="9127800" y="4395240"/>
            <a:ext cx="2159640" cy="39456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0" strike="noStrike" spc="-1">
                <a:solidFill>
                  <a:schemeClr val="lt1"/>
                </a:solidFill>
                <a:latin typeface="Calibri"/>
              </a:rPr>
              <a:t>Lésion 2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Footer Placeholder 4"/>
          <p:cNvSpPr/>
          <p:nvPr/>
        </p:nvSpPr>
        <p:spPr>
          <a:xfrm>
            <a:off x="174600" y="6492960"/>
            <a:ext cx="864432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900" b="0" strike="noStrike" spc="-1">
                <a:solidFill>
                  <a:schemeClr val="dk1"/>
                </a:solidFill>
                <a:latin typeface="Century Gothic"/>
              </a:rPr>
              <a:t>Propriété Sant&amp; Numérique Hauts-de-France - </a:t>
            </a:r>
            <a:r>
              <a:rPr lang="fr-FR" sz="900" b="0" strike="noStrike" spc="-1">
                <a:solidFill>
                  <a:schemeClr val="lt1"/>
                </a:solidFill>
                <a:latin typeface="Century Gothic"/>
                <a:ea typeface="Century Gothic"/>
              </a:rPr>
              <a:t>Réalisé en collaboration avec le Docteur CHARLEUX</a:t>
            </a:r>
            <a:endParaRPr lang="fr-F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is">
  <a:themeElements>
    <a:clrScheme name="Personnalisé 2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7DE5F0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oncis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84000"/>
                <a:shade val="90000"/>
                <a:lumMod val="90000"/>
              </a:schemeClr>
            </a:gs>
            <a:gs pos="100000">
              <a:schemeClr val="phClr"/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is">
  <a:themeElements>
    <a:clrScheme name="Personnalisé 2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7DE5F0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oncis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84000"/>
                <a:shade val="90000"/>
                <a:lumMod val="90000"/>
              </a:schemeClr>
            </a:gs>
            <a:gs pos="100000">
              <a:schemeClr val="phClr"/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is">
  <a:themeElements>
    <a:clrScheme name="Personnalisé 2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7DE5F0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oncis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84000"/>
                <a:shade val="90000"/>
                <a:lumMod val="90000"/>
              </a:schemeClr>
            </a:gs>
            <a:gs pos="100000">
              <a:schemeClr val="phClr"/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cis">
  <a:themeElements>
    <a:clrScheme name="Personnalisé 2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7DE5F0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oncis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  <a:tileRect/>
        </a:gradFill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84000"/>
                <a:shade val="90000"/>
                <a:lumMod val="90000"/>
              </a:schemeClr>
            </a:gs>
            <a:gs pos="100000">
              <a:schemeClr val="phClr"/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</TotalTime>
  <Words>366</Words>
  <Application>Microsoft Office PowerPoint</Application>
  <PresentationFormat>Personnalisé</PresentationFormat>
  <Paragraphs>62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</vt:i4>
      </vt:variant>
    </vt:vector>
  </HeadingPairs>
  <TitlesOfParts>
    <vt:vector size="19" baseType="lpstr">
      <vt:lpstr>Arial</vt:lpstr>
      <vt:lpstr>Calibri</vt:lpstr>
      <vt:lpstr>Candara</vt:lpstr>
      <vt:lpstr>Century Gothic</vt:lpstr>
      <vt:lpstr>Symbol</vt:lpstr>
      <vt:lpstr>Times New Roman</vt:lpstr>
      <vt:lpstr>Wingdings</vt:lpstr>
      <vt:lpstr>Wingdings 2</vt:lpstr>
      <vt:lpstr>Concis</vt:lpstr>
      <vt:lpstr>Concis</vt:lpstr>
      <vt:lpstr>Concis</vt:lpstr>
      <vt:lpstr>Concis</vt:lpstr>
      <vt:lpstr>Détection des tumeurs :</vt:lpstr>
      <vt:lpstr>Règles générales de la dermatologie :</vt:lpstr>
      <vt:lpstr>2 clichés au minimum</vt:lpstr>
      <vt:lpstr>2 clichés au minimum</vt:lpstr>
      <vt:lpstr>Comment faire des photos de bonne qualité?</vt:lpstr>
      <vt:lpstr>Comment faire des photos de bonne qualité?</vt:lpstr>
      <vt:lpstr>Conclusion</vt:lpstr>
    </vt:vector>
  </TitlesOfParts>
  <Company>GCS ESANTE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Détection des tumeurs et</dc:title>
  <dc:subject/>
  <dc:creator>Elise Feron</dc:creator>
  <dc:description/>
  <cp:lastModifiedBy>Clélie CONTACT</cp:lastModifiedBy>
  <cp:revision>75</cp:revision>
  <dcterms:created xsi:type="dcterms:W3CDTF">2018-01-10T09:45:12Z</dcterms:created>
  <dcterms:modified xsi:type="dcterms:W3CDTF">2025-06-23T08:55:14Z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32</vt:i4>
  </property>
</Properties>
</file>